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0722" y="2437205"/>
            <a:ext cx="2351824" cy="1002785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fr-FR" sz="36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MY DAILY ROUTINE</a:t>
            </a:r>
            <a:endParaRPr lang="fr-FR" sz="3600" b="1" i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4400975" y="83341"/>
            <a:ext cx="3186915" cy="2194476"/>
          </a:xfrm>
          <a:prstGeom prst="cloudCallou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TextBox 9"/>
          <p:cNvSpPr txBox="1"/>
          <p:nvPr/>
        </p:nvSpPr>
        <p:spPr>
          <a:xfrm>
            <a:off x="5110383" y="407295"/>
            <a:ext cx="17262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I always wake up at 6:50 or I rarely wake up at 8:00.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8906185" y="653992"/>
            <a:ext cx="3085700" cy="2461262"/>
          </a:xfrm>
          <a:prstGeom prst="cloudCallou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 sometimes eat a chocolatine or I sometimes eat pancakes with my cat. He is so cut.</a:t>
            </a:r>
            <a:endParaRPr lang="fr-FR" dirty="0"/>
          </a:p>
        </p:txBody>
      </p:sp>
      <p:sp>
        <p:nvSpPr>
          <p:cNvPr id="13" name="Cloud Callout 12"/>
          <p:cNvSpPr/>
          <p:nvPr/>
        </p:nvSpPr>
        <p:spPr>
          <a:xfrm>
            <a:off x="6699193" y="3864236"/>
            <a:ext cx="3422591" cy="2604505"/>
          </a:xfrm>
          <a:prstGeom prst="cloudCallou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 usually work in my house and I occasionally make board games and comic strips with Mathias.</a:t>
            </a:r>
            <a:endParaRPr lang="fr-FR" dirty="0"/>
          </a:p>
        </p:txBody>
      </p:sp>
      <p:sp>
        <p:nvSpPr>
          <p:cNvPr id="14" name="Cloud Callout 13"/>
          <p:cNvSpPr/>
          <p:nvPr/>
        </p:nvSpPr>
        <p:spPr>
          <a:xfrm>
            <a:off x="3310167" y="3599378"/>
            <a:ext cx="2980722" cy="2307713"/>
          </a:xfrm>
          <a:prstGeom prst="cloudCallou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 often eat with my friends. We go to my friend‘s house.</a:t>
            </a:r>
            <a:endParaRPr lang="fr-FR" dirty="0"/>
          </a:p>
        </p:txBody>
      </p:sp>
      <p:sp>
        <p:nvSpPr>
          <p:cNvPr id="15" name="Cloud Callout 14"/>
          <p:cNvSpPr/>
          <p:nvPr/>
        </p:nvSpPr>
        <p:spPr>
          <a:xfrm>
            <a:off x="1112374" y="305554"/>
            <a:ext cx="3076486" cy="2628106"/>
          </a:xfrm>
          <a:prstGeom prst="cloudCallou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At night I often play in my French rugby club. I sometimes watch TV.</a:t>
            </a:r>
            <a:endParaRPr lang="fr-FR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330662" y="401135"/>
            <a:ext cx="1806764" cy="149810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0660807" y="2917526"/>
            <a:ext cx="1180177" cy="225822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1023642" y="4766016"/>
            <a:ext cx="1458050" cy="246681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10074805" y="5372081"/>
            <a:ext cx="1665872" cy="125469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145490" y="2704820"/>
            <a:ext cx="1445308" cy="190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47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123</TotalTime>
  <Words>85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Vapor Trail</vt:lpstr>
      <vt:lpstr>MY DAILY ROUTINE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sabah.ghodbane</cp:lastModifiedBy>
  <cp:revision>9</cp:revision>
  <dcterms:created xsi:type="dcterms:W3CDTF">2025-03-21T16:33:52Z</dcterms:created>
  <dcterms:modified xsi:type="dcterms:W3CDTF">2025-03-31T15:28:36Z</dcterms:modified>
</cp:coreProperties>
</file>