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69" r:id="rId5"/>
    <p:sldId id="259" r:id="rId6"/>
    <p:sldId id="258" r:id="rId7"/>
    <p:sldId id="272" r:id="rId8"/>
    <p:sldId id="274" r:id="rId9"/>
    <p:sldId id="261" r:id="rId10"/>
    <p:sldId id="273" r:id="rId11"/>
    <p:sldId id="260" r:id="rId12"/>
    <p:sldId id="270" r:id="rId13"/>
    <p:sldId id="262" r:id="rId14"/>
    <p:sldId id="265" r:id="rId15"/>
    <p:sldId id="263" r:id="rId16"/>
    <p:sldId id="268" r:id="rId17"/>
    <p:sldId id="275" r:id="rId18"/>
    <p:sldId id="296" r:id="rId19"/>
    <p:sldId id="297" r:id="rId20"/>
    <p:sldId id="293" r:id="rId21"/>
    <p:sldId id="298" r:id="rId22"/>
    <p:sldId id="300" r:id="rId23"/>
    <p:sldId id="278" r:id="rId24"/>
    <p:sldId id="288" r:id="rId25"/>
    <p:sldId id="289" r:id="rId26"/>
    <p:sldId id="279" r:id="rId27"/>
    <p:sldId id="280" r:id="rId28"/>
    <p:sldId id="285" r:id="rId29"/>
    <p:sldId id="283" r:id="rId30"/>
    <p:sldId id="284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EAAA5-EACD-CFB0-0339-63AEEEA31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BB1480-9A5C-003F-9FDC-EB1731CDD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BB555F-53A8-71C8-30A1-DC4332F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78741-EDB0-9C34-26C4-D1A7E599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6ED393-0C0A-A544-263A-08017555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11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77BE5-D648-63DD-3EAB-462F1E7A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E57B6B-92A6-0ADA-357E-86690D355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C18C9-6B72-24D9-EB3D-119264BD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220B0-D1D2-A987-C548-6B8DC2A9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8A060-587F-126D-762C-FAA32E86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6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FA3A5D-39CC-782A-530E-6728DA5BA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97CEE9-E8BE-91C6-C3FA-421FC0787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9B6A80-31A5-99EE-45F9-6ACEE241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9C6DE8-9F2E-5948-6231-965188C7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D515F-99C8-01B4-B3A7-76C40086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2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3BE8C-3622-2821-B6F3-746381EC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15D47-94B9-455E-BD26-6E3E86F62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A628C-34DD-C5BF-018A-3110195B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B45DA5-20E1-6182-EED5-DBD919EF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9B3321-1725-E04E-01A2-12A611A1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73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786CA-8C22-F84C-7DCA-971BAE4D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6A3AF-20F0-8760-84AA-B64EAE198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D2ED8-85AF-4A08-B944-340ADFD0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83E67-C554-B708-80B1-6B69D9A0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25268-021B-B51A-E77A-FA7BC70F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36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AB6F7-DA3A-5F5F-B907-37C7130B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E25082-4BFD-96A2-20A8-16B8F8875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E21A32-A233-2A71-CA17-E0D30505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F5FC01-4EA2-A494-9ADD-A1DD2E0C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D5DE9C-A0AE-2296-B35F-D63AFD86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139EC9-DD32-CF3C-F4B9-EEFFF22B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6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18FA4-2AE0-DFF5-6973-29F6984E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3B327D-2669-1A3A-1B92-D3EE0C69A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B59A66-C911-AA95-C4DA-BFE3F241C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AAC497-63A8-1014-57E0-A2112EA75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FEBBF8-B72D-7FB5-1807-9049214B0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090BE5-EA33-2108-2295-4D699D9C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79FC53-3114-A19A-9CC4-014F66BA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5D9BEC-681A-4BAD-A742-A51ABD2B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43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CDDB9-A818-7A36-8C20-A6AAA0FE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EB4152-F7DE-5BFC-85D5-7553080C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B4EEB5-4C97-9E3A-AB5E-DB149152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8D721C-902D-847E-876B-0BF3BC40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4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25A2BA-E24D-2EC9-63E8-8A06F944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8E449B-5C0F-AF10-4DF6-9F08EFDF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4CCAC1-7C88-EC19-3118-CFA1E983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6E311-87C6-5639-B523-8DB8641FF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D8950-FC7F-562C-C05E-9E70A50E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AF9A16-9F42-8307-6717-95F9779C8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793D5D-55C5-8A5A-7978-78918404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E9012D-7920-D31E-E0B3-1BB7A96D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ADA3EF-E357-F3FA-576A-E3756F45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69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D8840-4D43-D4A2-7A37-289F0465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ECED1E-8E2C-6FD3-D269-55ECD257B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646A8-9FFC-A7D2-07DD-4FF7964C0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2355A7-8C20-7D9D-B804-33D897F7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A3652C-1C27-E67F-2BE6-A4D2F11E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BB10BD-9806-84D8-FC43-F9E69CFA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4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82978B-0F59-2F93-02A0-1C3CB428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30D141-AD2D-CDDF-66AD-87CCBD59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F0851E-98D5-468E-C546-F237B5BFD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BB0B-532A-462D-ABA4-25F4D4EF6167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D87EF4-926B-09F5-C0C7-F03AE272C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D4A9A6-A3F8-D2B0-4D6E-205CEDD28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7DD2-43A8-406E-8FAF-5B5602A54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1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C3A6C3-8C6B-E1AF-67E3-78504407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CONCOURS D’AFFICHES EN ESPAGNOL 4èmes HISPANISTES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A954D0-77B3-DA11-AEAE-EC492C925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Los </a:t>
            </a:r>
            <a:r>
              <a:rPr lang="fr-FR" sz="3200" b="1" dirty="0" err="1">
                <a:solidFill>
                  <a:schemeClr val="tx1"/>
                </a:solidFill>
              </a:rPr>
              <a:t>espacios</a:t>
            </a:r>
            <a:r>
              <a:rPr lang="fr-FR" sz="3200" b="1" dirty="0">
                <a:solidFill>
                  <a:schemeClr val="tx1"/>
                </a:solidFill>
              </a:rPr>
              <a:t> de la </a:t>
            </a:r>
            <a:r>
              <a:rPr lang="fr-FR" sz="3200" b="1" dirty="0" err="1" smtClean="0">
                <a:solidFill>
                  <a:schemeClr val="tx1"/>
                </a:solidFill>
              </a:rPr>
              <a:t>ciudad</a:t>
            </a:r>
            <a:r>
              <a:rPr lang="fr-FR" sz="3200" b="1" dirty="0" smtClean="0">
                <a:solidFill>
                  <a:schemeClr val="tx1"/>
                </a:solidFill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</a:rPr>
              <a:t>por</a:t>
            </a:r>
            <a:r>
              <a:rPr lang="fr-FR" sz="3200" b="1" dirty="0" smtClean="0">
                <a:solidFill>
                  <a:schemeClr val="tx1"/>
                </a:solidFill>
              </a:rPr>
              <a:t> el </a:t>
            </a:r>
            <a:r>
              <a:rPr lang="fr-FR" sz="3200" b="1" dirty="0" err="1" smtClean="0">
                <a:solidFill>
                  <a:schemeClr val="tx1"/>
                </a:solidFill>
              </a:rPr>
              <a:t>mundo</a:t>
            </a:r>
            <a:endParaRPr lang="fr-FR" sz="3200" b="1" dirty="0">
              <a:solidFill>
                <a:schemeClr val="tx1"/>
              </a:solidFill>
            </a:endParaRPr>
          </a:p>
          <a:p>
            <a:pPr algn="ctr"/>
            <a:r>
              <a:rPr lang="fr-FR" sz="3200" b="1" dirty="0">
                <a:solidFill>
                  <a:schemeClr val="tx1"/>
                </a:solidFill>
              </a:rPr>
              <a:t>(Les espaces de la </a:t>
            </a:r>
            <a:r>
              <a:rPr lang="fr-FR" sz="3200" b="1" dirty="0" smtClean="0">
                <a:solidFill>
                  <a:schemeClr val="tx1"/>
                </a:solidFill>
              </a:rPr>
              <a:t>ville à travers le monde)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2A458F-9049-F9CF-7428-8CB491E18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91" y="654519"/>
            <a:ext cx="7122693" cy="53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ADD302-A8D4-A634-D797-D6B94768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1204912"/>
            <a:ext cx="6093745" cy="48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C69D1B-7103-49BD-0E71-59801BB55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19" y="1058779"/>
            <a:ext cx="7258607" cy="47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8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9A15E2-A3AB-8D4F-AE72-9BD3C165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628" y="1005761"/>
            <a:ext cx="6512743" cy="49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7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AAF225-D5C6-B004-B950-FF3ACE42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61" y="1424287"/>
            <a:ext cx="6828532" cy="46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029C22-D28F-E7C7-B260-63AD4269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87" y="1173856"/>
            <a:ext cx="6955625" cy="45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2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7D06C8-57E3-CC35-A829-2267088BE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6096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B995CB-BC8D-666E-6A34-16FB147F7BBE}"/>
              </a:ext>
            </a:extLst>
          </p:cNvPr>
          <p:cNvSpPr txBox="1"/>
          <p:nvPr/>
        </p:nvSpPr>
        <p:spPr>
          <a:xfrm>
            <a:off x="1992430" y="2967335"/>
            <a:ext cx="860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4B  </a:t>
            </a:r>
          </a:p>
        </p:txBody>
      </p:sp>
    </p:spTree>
    <p:extLst>
      <p:ext uri="{BB962C8B-B14F-4D97-AF65-F5344CB8AC3E}">
        <p14:creationId xmlns:p14="http://schemas.microsoft.com/office/powerpoint/2010/main" val="209707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44F276-57A0-0D70-1F11-360E3CCF4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08" y="1145406"/>
            <a:ext cx="7108792" cy="53315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CEA945-86BE-8EED-F9A4-7A79326DDC82}"/>
              </a:ext>
            </a:extLst>
          </p:cNvPr>
          <p:cNvSpPr txBox="1"/>
          <p:nvPr/>
        </p:nvSpPr>
        <p:spPr>
          <a:xfrm>
            <a:off x="654518" y="1694046"/>
            <a:ext cx="194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4B</a:t>
            </a:r>
          </a:p>
          <a:p>
            <a:r>
              <a:rPr lang="fr-FR" dirty="0"/>
              <a:t>Mariana</a:t>
            </a:r>
          </a:p>
        </p:txBody>
      </p:sp>
    </p:spTree>
    <p:extLst>
      <p:ext uri="{BB962C8B-B14F-4D97-AF65-F5344CB8AC3E}">
        <p14:creationId xmlns:p14="http://schemas.microsoft.com/office/powerpoint/2010/main" val="212624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AF04CA-83C9-B2EA-69E8-17E2FFBC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46" y="950495"/>
            <a:ext cx="6873507" cy="515513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40A910A-707C-D597-A228-7F94370737F3}"/>
              </a:ext>
            </a:extLst>
          </p:cNvPr>
          <p:cNvSpPr txBox="1"/>
          <p:nvPr/>
        </p:nvSpPr>
        <p:spPr>
          <a:xfrm>
            <a:off x="644893" y="1386038"/>
            <a:ext cx="170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4B</a:t>
            </a:r>
          </a:p>
          <a:p>
            <a:r>
              <a:rPr lang="fr-FR" dirty="0"/>
              <a:t>Amine et Walid</a:t>
            </a:r>
          </a:p>
        </p:txBody>
      </p:sp>
    </p:spTree>
    <p:extLst>
      <p:ext uri="{BB962C8B-B14F-4D97-AF65-F5344CB8AC3E}">
        <p14:creationId xmlns:p14="http://schemas.microsoft.com/office/powerpoint/2010/main" val="391584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38E253-AF8B-2797-B7A1-5B20A5D2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11" y="1597794"/>
            <a:ext cx="6047871" cy="45359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4551F0-5203-245F-E2DB-B2E72B50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prix à l’unanimité de toutes les 4èmes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7C2325-F71A-A316-27CB-AF43DAC04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4A</a:t>
            </a:r>
          </a:p>
          <a:p>
            <a:pPr marL="0" indent="0">
              <a:buNone/>
            </a:pPr>
            <a:r>
              <a:rPr lang="fr-FR" dirty="0" err="1"/>
              <a:t>Chameesha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et </a:t>
            </a:r>
            <a:r>
              <a:rPr lang="fr-FR" dirty="0" err="1"/>
              <a:t>Heloïse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210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0">
            <a:extLst>
              <a:ext uri="{FF2B5EF4-FFF2-40B4-BE49-F238E27FC236}">
                <a16:creationId xmlns:a16="http://schemas.microsoft.com/office/drawing/2014/main" id="{ECC9AD6E-86B8-079B-99D2-F403888D1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42" y="1049154"/>
            <a:ext cx="6926915" cy="5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4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32080D-0C86-810B-E446-5006B08C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3" y="714676"/>
            <a:ext cx="6964413" cy="52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8D6888-81A3-FC00-6C84-E1FD602A6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081FBF-F28C-9B72-B5D3-6D2641AF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635" y="891741"/>
            <a:ext cx="6506729" cy="4930964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9CF3FE6-D72A-6FC0-4549-37F1C2F4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A2ADA8A-0F7F-D050-CF46-03C365C4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292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38BF4B-2054-CE32-7C9C-5F9578EC0BC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10" y="1132606"/>
            <a:ext cx="6368579" cy="4777306"/>
          </a:xfrm>
        </p:spPr>
      </p:pic>
    </p:spTree>
    <p:extLst>
      <p:ext uri="{BB962C8B-B14F-4D97-AF65-F5344CB8AC3E}">
        <p14:creationId xmlns:p14="http://schemas.microsoft.com/office/powerpoint/2010/main" val="157864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464664-3E9A-BA9C-0DFE-DEBC6F8B77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42" y="1151856"/>
            <a:ext cx="6342915" cy="4758055"/>
          </a:xfrm>
        </p:spPr>
      </p:pic>
    </p:spTree>
    <p:extLst>
      <p:ext uri="{BB962C8B-B14F-4D97-AF65-F5344CB8AC3E}">
        <p14:creationId xmlns:p14="http://schemas.microsoft.com/office/powerpoint/2010/main" val="126384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D21911-C756-8198-09D2-0C484BFEB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22" y="834991"/>
            <a:ext cx="7104514" cy="53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551C025-CFE2-FA6E-2656-30F117D8FEA9}"/>
              </a:ext>
            </a:extLst>
          </p:cNvPr>
          <p:cNvSpPr txBox="1"/>
          <p:nvPr/>
        </p:nvSpPr>
        <p:spPr>
          <a:xfrm>
            <a:off x="3048802" y="3246740"/>
            <a:ext cx="6097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/>
              <a:t>4C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882616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E38E46-45E7-2F68-E672-D0BFF15A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39" y="992522"/>
            <a:ext cx="6656521" cy="48729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710A11-D995-415A-DD76-1B199F2D5DF4}"/>
              </a:ext>
            </a:extLst>
          </p:cNvPr>
          <p:cNvSpPr txBox="1"/>
          <p:nvPr/>
        </p:nvSpPr>
        <p:spPr>
          <a:xfrm>
            <a:off x="712269" y="1453415"/>
            <a:ext cx="17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Clara et Lou</a:t>
            </a:r>
          </a:p>
        </p:txBody>
      </p:sp>
    </p:spTree>
    <p:extLst>
      <p:ext uri="{BB962C8B-B14F-4D97-AF65-F5344CB8AC3E}">
        <p14:creationId xmlns:p14="http://schemas.microsoft.com/office/powerpoint/2010/main" val="2863628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DEF9E4-1AEB-2E1E-4BB2-6FB2FEBD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25" y="879107"/>
            <a:ext cx="6836350" cy="50997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CE3A72-9CF2-7013-B5A6-A81254AA6A47}"/>
              </a:ext>
            </a:extLst>
          </p:cNvPr>
          <p:cNvSpPr txBox="1"/>
          <p:nvPr/>
        </p:nvSpPr>
        <p:spPr>
          <a:xfrm>
            <a:off x="827773" y="1443789"/>
            <a:ext cx="163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4C</a:t>
            </a:r>
          </a:p>
          <a:p>
            <a:r>
              <a:rPr lang="fr-FR"/>
              <a:t>Assia et Inès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24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723185-A89D-2D5F-33B3-0A38F24F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4A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5892CC-DF41-78D5-040D-9C7C92BB4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723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5546E61-8E1E-14D6-E94E-3E846040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BRAVO à tous!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202C9E-2236-A508-DB13-99C521DA0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1EEE8B-AB99-1028-A987-E57D8802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973" y="1771207"/>
            <a:ext cx="5837494" cy="44467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F9C3C04-458F-2F18-DBE5-1484B32F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prix  à l’unanimité de toutes les 4èmes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B1776B-9993-31F6-EBEE-756CA62C3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4A</a:t>
            </a:r>
          </a:p>
          <a:p>
            <a:pPr marL="0" indent="0">
              <a:buNone/>
            </a:pPr>
            <a:r>
              <a:rPr lang="fr-FR" dirty="0"/>
              <a:t>Lyna et Manon</a:t>
            </a:r>
          </a:p>
        </p:txBody>
      </p:sp>
    </p:spTree>
    <p:extLst>
      <p:ext uri="{BB962C8B-B14F-4D97-AF65-F5344CB8AC3E}">
        <p14:creationId xmlns:p14="http://schemas.microsoft.com/office/powerpoint/2010/main" val="65182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85C8A3-23CC-F587-22C9-7D405431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32" y="1438675"/>
            <a:ext cx="6541935" cy="43749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5988FE8-765D-735C-578B-95DD39D1902A}"/>
              </a:ext>
            </a:extLst>
          </p:cNvPr>
          <p:cNvSpPr txBox="1"/>
          <p:nvPr/>
        </p:nvSpPr>
        <p:spPr>
          <a:xfrm>
            <a:off x="770021" y="1992429"/>
            <a:ext cx="190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4A</a:t>
            </a:r>
          </a:p>
          <a:p>
            <a:r>
              <a:rPr lang="fr-FR" dirty="0"/>
              <a:t>Abdo et Adam</a:t>
            </a:r>
          </a:p>
        </p:txBody>
      </p:sp>
    </p:spTree>
    <p:extLst>
      <p:ext uri="{BB962C8B-B14F-4D97-AF65-F5344CB8AC3E}">
        <p14:creationId xmlns:p14="http://schemas.microsoft.com/office/powerpoint/2010/main" val="21351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C6B0E4-D182-4FC4-8475-5C38CED7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41" y="1075623"/>
            <a:ext cx="6586888" cy="49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FA6BEF-1F4E-281A-202E-CB4A2F69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56" y="1395312"/>
            <a:ext cx="6791688" cy="46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0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5D95DA-28BE-B84F-E5A8-18AD8404E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45" y="848380"/>
            <a:ext cx="6853188" cy="50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9AC580-7B44-BC3B-56E2-79D9440B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200150"/>
            <a:ext cx="58197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61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</Words>
  <Application>Microsoft Office PowerPoint</Application>
  <PresentationFormat>Grand écran</PresentationFormat>
  <Paragraphs>23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Thème Office</vt:lpstr>
      <vt:lpstr>CONCOURS D’AFFICHES EN ESPAGNOL 4èmes HISPANISTES</vt:lpstr>
      <vt:lpstr>1er prix à l’unanimité de toutes les 4èmes</vt:lpstr>
      <vt:lpstr>4A</vt:lpstr>
      <vt:lpstr>2ème prix  à l’unanimité de toutes les 4èmes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BRAVO à tous!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D’AFFICHES EN ESPAGNOL 4A</dc:title>
  <dc:creator>Carine Landel</dc:creator>
  <cp:lastModifiedBy>hafida.hammadi</cp:lastModifiedBy>
  <cp:revision>4</cp:revision>
  <dcterms:created xsi:type="dcterms:W3CDTF">2023-11-22T15:10:10Z</dcterms:created>
  <dcterms:modified xsi:type="dcterms:W3CDTF">2024-01-11T12:57:31Z</dcterms:modified>
</cp:coreProperties>
</file>