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200" d="100"/>
        <a:sy n="200" d="100"/>
      </p:scale>
      <p:origin x="0" y="-31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B0224-5795-48D4-AAF3-2C169DA8A5FF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92074-9044-4A96-9765-07DB67BD87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218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92074-9044-4A96-9765-07DB67BD876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25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236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0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9069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764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6281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386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6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22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32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93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3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57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45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74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25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255A-9450-400C-8D58-A6BABD900400}" type="datetimeFigureOut">
              <a:rPr lang="fr-FR" smtClean="0"/>
              <a:t>22/03/2025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AC044A-72A0-4961-AD6A-07D409ED89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10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B9A2C89-13C2-FBC8-8FEB-D337B069A6DF}"/>
              </a:ext>
            </a:extLst>
          </p:cNvPr>
          <p:cNvSpPr/>
          <p:nvPr/>
        </p:nvSpPr>
        <p:spPr>
          <a:xfrm>
            <a:off x="4550104" y="2783604"/>
            <a:ext cx="2590800" cy="1415143"/>
          </a:xfrm>
          <a:prstGeom prst="roundRect">
            <a:avLst/>
          </a:prstGeom>
          <a:ln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FACE1D0F-11F1-FD70-EBAC-60037691CB60}"/>
              </a:ext>
            </a:extLst>
          </p:cNvPr>
          <p:cNvSpPr/>
          <p:nvPr/>
        </p:nvSpPr>
        <p:spPr>
          <a:xfrm>
            <a:off x="4419600" y="101965"/>
            <a:ext cx="2710542" cy="1698171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1EC4C1E-FCE8-333A-DDBE-78F0A285A63E}"/>
              </a:ext>
            </a:extLst>
          </p:cNvPr>
          <p:cNvSpPr/>
          <p:nvPr/>
        </p:nvSpPr>
        <p:spPr>
          <a:xfrm>
            <a:off x="8665026" y="2257734"/>
            <a:ext cx="2460172" cy="169817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1E48B6E9-3F52-C28E-E29A-92A006C267C0}"/>
              </a:ext>
            </a:extLst>
          </p:cNvPr>
          <p:cNvSpPr/>
          <p:nvPr/>
        </p:nvSpPr>
        <p:spPr>
          <a:xfrm>
            <a:off x="6324600" y="4376057"/>
            <a:ext cx="2862943" cy="18614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C3416ACA-2F65-CFEE-28DB-DEDAA4F34F54}"/>
              </a:ext>
            </a:extLst>
          </p:cNvPr>
          <p:cNvSpPr/>
          <p:nvPr/>
        </p:nvSpPr>
        <p:spPr>
          <a:xfrm>
            <a:off x="2432958" y="4604656"/>
            <a:ext cx="2710542" cy="2002971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995F029-875A-7849-0EAB-01791B1F2978}"/>
              </a:ext>
            </a:extLst>
          </p:cNvPr>
          <p:cNvSpPr/>
          <p:nvPr/>
        </p:nvSpPr>
        <p:spPr>
          <a:xfrm>
            <a:off x="762002" y="2221781"/>
            <a:ext cx="3026227" cy="2002971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4B78BB3-0D06-D391-DCFB-8E5F75B87388}"/>
              </a:ext>
            </a:extLst>
          </p:cNvPr>
          <p:cNvSpPr txBox="1"/>
          <p:nvPr/>
        </p:nvSpPr>
        <p:spPr>
          <a:xfrm>
            <a:off x="4662829" y="3272135"/>
            <a:ext cx="2862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/>
              <a:t>My</a:t>
            </a:r>
            <a:r>
              <a:rPr lang="fr-FR" sz="2400" dirty="0"/>
              <a:t> Daily Routine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0BC5E61-BD7F-1CE4-621A-CC444F9B6067}"/>
              </a:ext>
            </a:extLst>
          </p:cNvPr>
          <p:cNvSpPr txBox="1"/>
          <p:nvPr/>
        </p:nvSpPr>
        <p:spPr>
          <a:xfrm>
            <a:off x="4800599" y="389297"/>
            <a:ext cx="21662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 </a:t>
            </a:r>
            <a:r>
              <a:rPr lang="fr-FR" dirty="0" err="1"/>
              <a:t>always</a:t>
            </a:r>
            <a:r>
              <a:rPr lang="fr-FR" dirty="0"/>
              <a:t> wake up at 7am and I </a:t>
            </a:r>
            <a:r>
              <a:rPr lang="fr-FR" dirty="0" err="1"/>
              <a:t>often</a:t>
            </a:r>
            <a:r>
              <a:rPr lang="fr-FR" dirty="0"/>
              <a:t> </a:t>
            </a:r>
            <a:r>
              <a:rPr lang="fr-FR" dirty="0" err="1"/>
              <a:t>stay</a:t>
            </a:r>
            <a:r>
              <a:rPr lang="fr-FR" dirty="0"/>
              <a:t> </a:t>
            </a:r>
            <a:r>
              <a:rPr lang="fr-FR" dirty="0" err="1"/>
              <a:t>waiting</a:t>
            </a:r>
            <a:r>
              <a:rPr lang="fr-FR" dirty="0"/>
              <a:t> at the </a:t>
            </a:r>
            <a:r>
              <a:rPr lang="fr-FR" dirty="0" err="1"/>
              <a:t>side</a:t>
            </a:r>
            <a:r>
              <a:rPr lang="fr-FR" dirty="0"/>
              <a:t> of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bed</a:t>
            </a:r>
            <a:r>
              <a:rPr lang="fr-FR" dirty="0"/>
              <a:t>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4C33BE0-0CFD-6D06-FE78-6B2DE8B86BC2}"/>
              </a:ext>
            </a:extLst>
          </p:cNvPr>
          <p:cNvSpPr txBox="1"/>
          <p:nvPr/>
        </p:nvSpPr>
        <p:spPr>
          <a:xfrm>
            <a:off x="8986155" y="2414744"/>
            <a:ext cx="21390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  </a:t>
            </a:r>
            <a:r>
              <a:rPr lang="fr-FR" dirty="0" err="1"/>
              <a:t>usually</a:t>
            </a:r>
            <a:r>
              <a:rPr lang="fr-FR" dirty="0"/>
              <a:t> </a:t>
            </a:r>
            <a:r>
              <a:rPr lang="fr-FR" dirty="0" err="1"/>
              <a:t>eat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breakfast fast and I </a:t>
            </a:r>
            <a:r>
              <a:rPr lang="fr-FR" dirty="0" err="1"/>
              <a:t>regulary</a:t>
            </a:r>
            <a:r>
              <a:rPr lang="fr-FR" dirty="0"/>
              <a:t> go to </a:t>
            </a:r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zt</a:t>
            </a:r>
            <a:r>
              <a:rPr lang="fr-FR" dirty="0"/>
              <a:t> 7am/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411876-6B3C-6C3B-B3F7-ED477C12082D}"/>
              </a:ext>
            </a:extLst>
          </p:cNvPr>
          <p:cNvSpPr txBox="1"/>
          <p:nvPr/>
        </p:nvSpPr>
        <p:spPr>
          <a:xfrm>
            <a:off x="6877438" y="4626427"/>
            <a:ext cx="21087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 </a:t>
            </a:r>
            <a:r>
              <a:rPr lang="fr-FR" dirty="0" err="1"/>
              <a:t>always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to 12h05 </a:t>
            </a:r>
            <a:r>
              <a:rPr lang="fr-FR" dirty="0" err="1"/>
              <a:t>after</a:t>
            </a:r>
            <a:r>
              <a:rPr lang="fr-FR" dirty="0"/>
              <a:t> I </a:t>
            </a:r>
            <a:r>
              <a:rPr lang="fr-FR" dirty="0" err="1"/>
              <a:t>usually</a:t>
            </a:r>
            <a:r>
              <a:rPr lang="fr-FR" dirty="0"/>
              <a:t> </a:t>
            </a:r>
            <a:r>
              <a:rPr lang="fr-FR" dirty="0" err="1"/>
              <a:t>eat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lunch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friends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A3495BD-5FAF-CD6F-4331-D2B7DF31FE6B}"/>
              </a:ext>
            </a:extLst>
          </p:cNvPr>
          <p:cNvSpPr txBox="1"/>
          <p:nvPr/>
        </p:nvSpPr>
        <p:spPr>
          <a:xfrm>
            <a:off x="2677887" y="4941318"/>
            <a:ext cx="2465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When</a:t>
            </a:r>
            <a:r>
              <a:rPr lang="fr-FR" dirty="0"/>
              <a:t> I </a:t>
            </a:r>
            <a:r>
              <a:rPr lang="fr-FR" dirty="0" err="1"/>
              <a:t>am</a:t>
            </a:r>
            <a:r>
              <a:rPr lang="fr-FR" dirty="0"/>
              <a:t> in </a:t>
            </a:r>
            <a:r>
              <a:rPr lang="fr-FR" dirty="0" err="1"/>
              <a:t>my</a:t>
            </a:r>
            <a:r>
              <a:rPr lang="fr-FR" dirty="0"/>
              <a:t> home I </a:t>
            </a:r>
            <a:r>
              <a:rPr lang="fr-FR" dirty="0" err="1"/>
              <a:t>sometimes</a:t>
            </a:r>
            <a:r>
              <a:rPr lang="fr-FR" dirty="0"/>
              <a:t> </a:t>
            </a:r>
            <a:r>
              <a:rPr lang="fr-FR" dirty="0" err="1"/>
              <a:t>take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shower</a:t>
            </a:r>
            <a:r>
              <a:rPr lang="fr-FR" dirty="0"/>
              <a:t> or I </a:t>
            </a:r>
            <a:r>
              <a:rPr lang="fr-FR" dirty="0" err="1"/>
              <a:t>rarely</a:t>
            </a:r>
            <a:r>
              <a:rPr lang="fr-FR" dirty="0"/>
              <a:t> go out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my</a:t>
            </a:r>
            <a:r>
              <a:rPr lang="fr-FR" dirty="0"/>
              <a:t> </a:t>
            </a:r>
            <a:r>
              <a:rPr lang="fr-FR" dirty="0" err="1"/>
              <a:t>friend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9C52701-F246-7A16-EB25-3EAF0C0CAD8A}"/>
              </a:ext>
            </a:extLst>
          </p:cNvPr>
          <p:cNvSpPr txBox="1"/>
          <p:nvPr/>
        </p:nvSpPr>
        <p:spPr>
          <a:xfrm>
            <a:off x="1039586" y="2484603"/>
            <a:ext cx="25690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After</a:t>
            </a:r>
            <a:r>
              <a:rPr lang="fr-FR" dirty="0"/>
              <a:t> I </a:t>
            </a:r>
            <a:r>
              <a:rPr lang="fr-FR" dirty="0" err="1"/>
              <a:t>always</a:t>
            </a:r>
            <a:r>
              <a:rPr lang="fr-FR" dirty="0"/>
              <a:t> </a:t>
            </a:r>
            <a:r>
              <a:rPr lang="fr-FR" dirty="0" err="1"/>
              <a:t>dining</a:t>
            </a:r>
            <a:r>
              <a:rPr lang="fr-FR" dirty="0"/>
              <a:t> and I </a:t>
            </a:r>
            <a:r>
              <a:rPr lang="fr-FR" dirty="0" err="1"/>
              <a:t>always</a:t>
            </a:r>
            <a:r>
              <a:rPr lang="fr-FR" dirty="0"/>
              <a:t> </a:t>
            </a:r>
            <a:r>
              <a:rPr lang="fr-FR" dirty="0" err="1"/>
              <a:t>watch</a:t>
            </a:r>
            <a:r>
              <a:rPr lang="fr-FR" dirty="0"/>
              <a:t> Tv and I </a:t>
            </a:r>
            <a:r>
              <a:rPr lang="fr-FR" dirty="0" err="1"/>
              <a:t>finally</a:t>
            </a:r>
            <a:r>
              <a:rPr lang="fr-FR" dirty="0"/>
              <a:t> go ti </a:t>
            </a:r>
            <a:r>
              <a:rPr lang="fr-FR" dirty="0" err="1"/>
              <a:t>sleep</a:t>
            </a:r>
            <a:r>
              <a:rPr lang="fr-FR" dirty="0"/>
              <a:t> at 10pm/ 11 pm but I </a:t>
            </a:r>
            <a:r>
              <a:rPr lang="fr-FR" dirty="0" err="1"/>
              <a:t>never</a:t>
            </a:r>
            <a:r>
              <a:rPr lang="fr-FR" dirty="0"/>
              <a:t> </a:t>
            </a:r>
            <a:r>
              <a:rPr lang="fr-FR" dirty="0" err="1"/>
              <a:t>sleep</a:t>
            </a:r>
            <a:r>
              <a:rPr lang="fr-FR" dirty="0"/>
              <a:t> at 8pm.</a:t>
            </a:r>
          </a:p>
        </p:txBody>
      </p:sp>
      <p:pic>
        <p:nvPicPr>
          <p:cNvPr id="1026" name="Picture 2" descr="27 900+ Se Lever Stock Illustrations, graphiques vectoriels ...">
            <a:extLst>
              <a:ext uri="{FF2B5EF4-FFF2-40B4-BE49-F238E27FC236}">
                <a16:creationId xmlns:a16="http://schemas.microsoft.com/office/drawing/2014/main" id="{1E1DD8DC-07C4-2657-8299-CE00EBDA6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553" y="427737"/>
            <a:ext cx="1374659" cy="1267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rçon heureux prend son petit déjeuner avec du lait et du pain 16209491  Art vectoriel chez Vecteezy">
            <a:extLst>
              <a:ext uri="{FF2B5EF4-FFF2-40B4-BE49-F238E27FC236}">
                <a16:creationId xmlns:a16="http://schemas.microsoft.com/office/drawing/2014/main" id="{1A4773FE-9508-E338-1F48-34FA6B03C8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3284" y="3742299"/>
            <a:ext cx="1506672" cy="150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6" descr="Thumbnail Image Create an image depicting a daily routine without any text. Illustrate waking up at 7am, eating breakfast quickly, going to school at 7am, working until 12:05, having lunch with friends, being at home, taking a shower, going out with friends, dining, watching TV, and going to sleep at 10pm or 11pm. Use a clean and simple style with soft colors to convey a sense of regularity and routine.">
            <a:extLst>
              <a:ext uri="{FF2B5EF4-FFF2-40B4-BE49-F238E27FC236}">
                <a16:creationId xmlns:a16="http://schemas.microsoft.com/office/drawing/2014/main" id="{CBC13FD7-0FB4-CB51-F565-4CFF108004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461664" cy="461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AutoShape 8" descr="Thumbnail Image Create an image depicting a daily routine without any text. Illustrate waking up at 7am, eating breakfast quickly, going to school at 7am, working until 12:05, having lunch with friends, being at home, taking a shower, going out with friends, dining, watching TV, and going to sleep at 10pm or 11pm. Use a clean and simple style with soft colors to convey a sense of regularity and routine.">
            <a:extLst>
              <a:ext uri="{FF2B5EF4-FFF2-40B4-BE49-F238E27FC236}">
                <a16:creationId xmlns:a16="http://schemas.microsoft.com/office/drawing/2014/main" id="{87964A79-E830-EE6E-AE4A-84F410A89F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AutoShape 10" descr="Thumbnail Image Create an image depicting a daily routine. Show a person waking up at 7am, eating breakfast quickly, going to school at 7am, working until 12:05pm, having lunch with friends, sometimes taking a shower or rarely going out with friends after coming home, dining, watching TV, and finally going to sleep at 10pm or 11pm. Use a clean and organized style with soft colors to represent the different activities throughout the day.">
            <a:extLst>
              <a:ext uri="{FF2B5EF4-FFF2-40B4-BE49-F238E27FC236}">
                <a16:creationId xmlns:a16="http://schemas.microsoft.com/office/drawing/2014/main" id="{0C7055EF-044A-FB8B-296E-9B55531E86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6" name="Picture 12" descr="Amis Manger Et Boire Ensemble Ados ...">
            <a:extLst>
              <a:ext uri="{FF2B5EF4-FFF2-40B4-BE49-F238E27FC236}">
                <a16:creationId xmlns:a16="http://schemas.microsoft.com/office/drawing/2014/main" id="{6292E7CC-7917-C6EA-1E9C-5DADCBA12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543" y="5118471"/>
            <a:ext cx="1529276" cy="123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Prenant Douche Illustration Vectorielle ...">
            <a:extLst>
              <a:ext uri="{FF2B5EF4-FFF2-40B4-BE49-F238E27FC236}">
                <a16:creationId xmlns:a16="http://schemas.microsoft.com/office/drawing/2014/main" id="{F4000BFE-6CBC-25D0-7DB9-1824F4E93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080" y="4871614"/>
            <a:ext cx="1251957" cy="125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Personne Qui Mange Des Cliparts Dessin ...">
            <a:extLst>
              <a:ext uri="{FF2B5EF4-FFF2-40B4-BE49-F238E27FC236}">
                <a16:creationId xmlns:a16="http://schemas.microsoft.com/office/drawing/2014/main" id="{A9E3F795-1FCA-B012-049B-AE4A656B4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1774">
            <a:off x="2496737" y="1353580"/>
            <a:ext cx="1346849" cy="122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4851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Bleu 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97</Words>
  <Application>Microsoft Office PowerPoint</Application>
  <PresentationFormat>Grand écran</PresentationFormat>
  <Paragraphs>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Arial</vt:lpstr>
      <vt:lpstr>Trebuchet MS</vt:lpstr>
      <vt:lpstr>Wingdings 3</vt:lpstr>
      <vt:lpstr>Facette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CK MATSUI</dc:creator>
  <cp:lastModifiedBy>CK MATSUI</cp:lastModifiedBy>
  <cp:revision>1</cp:revision>
  <dcterms:created xsi:type="dcterms:W3CDTF">2025-03-22T21:33:34Z</dcterms:created>
  <dcterms:modified xsi:type="dcterms:W3CDTF">2025-03-22T22:11:32Z</dcterms:modified>
</cp:coreProperties>
</file>