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5" r:id="rId4"/>
    <p:sldId id="267" r:id="rId5"/>
    <p:sldId id="260" r:id="rId6"/>
    <p:sldId id="261" r:id="rId7"/>
    <p:sldId id="259" r:id="rId8"/>
    <p:sldId id="270" r:id="rId9"/>
    <p:sldId id="271" r:id="rId10"/>
    <p:sldId id="262" r:id="rId11"/>
    <p:sldId id="268" r:id="rId12"/>
    <p:sldId id="258" r:id="rId13"/>
    <p:sldId id="263" r:id="rId14"/>
    <p:sldId id="26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2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0F0C38-C5F5-F99F-A09F-67C7F456EA6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400F32C-5903-E224-B702-F3AD7023A2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3408216-0332-296B-3E87-CDCD7652719D}"/>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5" name="Espace réservé du pied de page 4">
            <a:extLst>
              <a:ext uri="{FF2B5EF4-FFF2-40B4-BE49-F238E27FC236}">
                <a16:creationId xmlns:a16="http://schemas.microsoft.com/office/drawing/2014/main" id="{98724E5A-8D55-0A55-7FC1-94CF3BD593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6C62A6E-0B76-318A-A6D1-AF252BA0CAB0}"/>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207817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E75AEF-AFE8-9CF4-F19E-31C4A43032A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6F73C5F-AEFB-A582-1FEB-667ECE82390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8D7A83-BB4A-D692-15C8-E88A9E35ED4D}"/>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5" name="Espace réservé du pied de page 4">
            <a:extLst>
              <a:ext uri="{FF2B5EF4-FFF2-40B4-BE49-F238E27FC236}">
                <a16:creationId xmlns:a16="http://schemas.microsoft.com/office/drawing/2014/main" id="{35646721-AC9F-681C-E21A-E744791C1D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008960C-1295-E8BE-C560-857B503984C8}"/>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80139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52C6867-F038-5D21-8A02-693DD14B57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471239-B6C0-6B15-2EC3-4F6C2778D51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AA8BF9-69D9-892B-D2DA-64DFE41EC397}"/>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5" name="Espace réservé du pied de page 4">
            <a:extLst>
              <a:ext uri="{FF2B5EF4-FFF2-40B4-BE49-F238E27FC236}">
                <a16:creationId xmlns:a16="http://schemas.microsoft.com/office/drawing/2014/main" id="{278EA360-7D6D-0EC0-6735-21E681A906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02DAE9-09EC-AF9B-524E-9D634EACA6B6}"/>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649752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9BA675-4C02-97EF-52C3-0D695D74229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317071E-E04D-6EFC-B6B0-C8E6D338438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13F28E1-1844-52FA-45D1-03BD0574E687}"/>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5" name="Espace réservé du pied de page 4">
            <a:extLst>
              <a:ext uri="{FF2B5EF4-FFF2-40B4-BE49-F238E27FC236}">
                <a16:creationId xmlns:a16="http://schemas.microsoft.com/office/drawing/2014/main" id="{88D08C3E-31F5-0881-1BCB-F34184AFFC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5236C9-ABD6-5FCD-E43C-D9622899502F}"/>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364288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9D0C17-B5B3-D3A5-1827-09EE7B359FF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70AE77C-E7DD-71CD-4647-D12DBA915B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6B3DDC7-34A0-EFB3-0D0A-12CFF1D16EAF}"/>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5" name="Espace réservé du pied de page 4">
            <a:extLst>
              <a:ext uri="{FF2B5EF4-FFF2-40B4-BE49-F238E27FC236}">
                <a16:creationId xmlns:a16="http://schemas.microsoft.com/office/drawing/2014/main" id="{772BFD94-F17A-6C19-5222-B1F7489E65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F42B5C2-6258-18B4-7B29-C0017D0333B7}"/>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332082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1DB78-EA1F-1CEE-800C-D34DA5C091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DC22DC-94CE-FB79-5EC5-BEA2CB52F4F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1EA3163-29BF-D96D-F1B3-42FF96DDC51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19C6446-1E01-A69D-6ACD-A69BB8A47CF0}"/>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6" name="Espace réservé du pied de page 5">
            <a:extLst>
              <a:ext uri="{FF2B5EF4-FFF2-40B4-BE49-F238E27FC236}">
                <a16:creationId xmlns:a16="http://schemas.microsoft.com/office/drawing/2014/main" id="{3532C894-08FC-8B03-9C16-6F00F2875DB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9EB35B-4F42-2933-82F7-8640833C9BE9}"/>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3638566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150CD3-6103-A9B6-CCA0-79D3F28D1C8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61295A7-86D9-B14D-277F-50F2CBC77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B396EB1-BB1B-2F3F-28A5-27641C3E4FD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0671668-CBF3-EC0C-86ED-708F61DAB1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5EC945C-DF04-9E35-6D71-B503A37A2DF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A950F64-1F69-0ABE-9181-0C2C74BDFAF9}"/>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8" name="Espace réservé du pied de page 7">
            <a:extLst>
              <a:ext uri="{FF2B5EF4-FFF2-40B4-BE49-F238E27FC236}">
                <a16:creationId xmlns:a16="http://schemas.microsoft.com/office/drawing/2014/main" id="{7AF57053-426A-5C7A-8709-53663AB884F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38C7450-0011-653C-EAE9-AD880006443F}"/>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821315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DFA9FD-1DA4-80B3-0F5B-0E182C32D48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3370EB0-8552-D366-B9E3-B3AA077B3017}"/>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4" name="Espace réservé du pied de page 3">
            <a:extLst>
              <a:ext uri="{FF2B5EF4-FFF2-40B4-BE49-F238E27FC236}">
                <a16:creationId xmlns:a16="http://schemas.microsoft.com/office/drawing/2014/main" id="{BB00CB33-5AD3-400F-2F42-71D6C700E21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12936B9-16A6-63C9-5936-4B46B8F0B661}"/>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17535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2DC237-F9A8-4FDE-488C-DA972A23DED3}"/>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3" name="Espace réservé du pied de page 2">
            <a:extLst>
              <a:ext uri="{FF2B5EF4-FFF2-40B4-BE49-F238E27FC236}">
                <a16:creationId xmlns:a16="http://schemas.microsoft.com/office/drawing/2014/main" id="{F46DA7E1-F07F-128F-0425-2FAE7B58F71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D8BC022-8E65-43EE-21C3-C46E0F98D771}"/>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734794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80831D-6774-924A-70ED-122F4E5C3BD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AEDD52D-C34C-2EA0-FBB8-F0A28451B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2FAC7C0-6722-E146-57CD-8D9F8ADDE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968872-080F-4086-CDD6-9A11C6F3FEAA}"/>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6" name="Espace réservé du pied de page 5">
            <a:extLst>
              <a:ext uri="{FF2B5EF4-FFF2-40B4-BE49-F238E27FC236}">
                <a16:creationId xmlns:a16="http://schemas.microsoft.com/office/drawing/2014/main" id="{93DB25C1-5719-9F88-BF7C-7855BAF202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E9E435A-3366-5A00-2871-DDF4E87B73C1}"/>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385281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489EA5-6E6E-4E70-B43C-F79D8800067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CC12546-E9BB-27C3-B987-54723C613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2E00AE2-9167-FF27-1270-C968E5D9E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25AAEE4-55C6-69B9-D4A9-E07CB7FD645A}"/>
              </a:ext>
            </a:extLst>
          </p:cNvPr>
          <p:cNvSpPr>
            <a:spLocks noGrp="1"/>
          </p:cNvSpPr>
          <p:nvPr>
            <p:ph type="dt" sz="half" idx="10"/>
          </p:nvPr>
        </p:nvSpPr>
        <p:spPr/>
        <p:txBody>
          <a:bodyPr/>
          <a:lstStyle/>
          <a:p>
            <a:fld id="{02420BE6-0795-4D02-800D-8BDE9F6939A9}" type="datetimeFigureOut">
              <a:rPr lang="fr-FR" smtClean="0"/>
              <a:t>23/01/2025</a:t>
            </a:fld>
            <a:endParaRPr lang="fr-FR"/>
          </a:p>
        </p:txBody>
      </p:sp>
      <p:sp>
        <p:nvSpPr>
          <p:cNvPr id="6" name="Espace réservé du pied de page 5">
            <a:extLst>
              <a:ext uri="{FF2B5EF4-FFF2-40B4-BE49-F238E27FC236}">
                <a16:creationId xmlns:a16="http://schemas.microsoft.com/office/drawing/2014/main" id="{ABA87FD9-DC18-6A77-C84A-D3DBB1B6C08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A8CC3BA-62D9-FF2D-C772-D158346F1704}"/>
              </a:ext>
            </a:extLst>
          </p:cNvPr>
          <p:cNvSpPr>
            <a:spLocks noGrp="1"/>
          </p:cNvSpPr>
          <p:nvPr>
            <p:ph type="sldNum" sz="quarter" idx="12"/>
          </p:nvPr>
        </p:nvSpPr>
        <p:spPr/>
        <p:txBody>
          <a:bodyPr/>
          <a:lstStyle/>
          <a:p>
            <a:fld id="{9C3C91EB-5C7A-4CF5-A359-CF0BD07D4FA8}" type="slidenum">
              <a:rPr lang="fr-FR" smtClean="0"/>
              <a:t>‹N°›</a:t>
            </a:fld>
            <a:endParaRPr lang="fr-FR"/>
          </a:p>
        </p:txBody>
      </p:sp>
    </p:spTree>
    <p:extLst>
      <p:ext uri="{BB962C8B-B14F-4D97-AF65-F5344CB8AC3E}">
        <p14:creationId xmlns:p14="http://schemas.microsoft.com/office/powerpoint/2010/main" val="329035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CF65E93-649D-4B05-6E75-12446BD14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AF820F8-F418-06D4-33BB-0FBA60BFA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528B40C-4126-D64B-173F-7D661A769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20BE6-0795-4D02-800D-8BDE9F6939A9}" type="datetimeFigureOut">
              <a:rPr lang="fr-FR" smtClean="0"/>
              <a:t>23/01/2025</a:t>
            </a:fld>
            <a:endParaRPr lang="fr-FR"/>
          </a:p>
        </p:txBody>
      </p:sp>
      <p:sp>
        <p:nvSpPr>
          <p:cNvPr id="5" name="Espace réservé du pied de page 4">
            <a:extLst>
              <a:ext uri="{FF2B5EF4-FFF2-40B4-BE49-F238E27FC236}">
                <a16:creationId xmlns:a16="http://schemas.microsoft.com/office/drawing/2014/main" id="{B42770EB-78FA-59B4-74C6-334357FC2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D6E5A35-702D-9970-7D5E-D373313447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3C91EB-5C7A-4CF5-A359-CF0BD07D4FA8}" type="slidenum">
              <a:rPr lang="fr-FR" smtClean="0"/>
              <a:t>‹N°›</a:t>
            </a:fld>
            <a:endParaRPr lang="fr-FR"/>
          </a:p>
        </p:txBody>
      </p:sp>
    </p:spTree>
    <p:extLst>
      <p:ext uri="{BB962C8B-B14F-4D97-AF65-F5344CB8AC3E}">
        <p14:creationId xmlns:p14="http://schemas.microsoft.com/office/powerpoint/2010/main" val="154681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E49795-E813-4714-4BC8-F91FB8803404}"/>
              </a:ext>
            </a:extLst>
          </p:cNvPr>
          <p:cNvSpPr>
            <a:spLocks noGrp="1"/>
          </p:cNvSpPr>
          <p:nvPr>
            <p:ph type="ctrTitle"/>
          </p:nvPr>
        </p:nvSpPr>
        <p:spPr>
          <a:xfrm>
            <a:off x="1452081" y="730704"/>
            <a:ext cx="9144000" cy="1250967"/>
          </a:xfrm>
        </p:spPr>
        <p:txBody>
          <a:bodyPr/>
          <a:lstStyle/>
          <a:p>
            <a:r>
              <a:rPr lang="fr-FR" b="1" dirty="0"/>
              <a:t>¡DI NO AL CIBERACOSO!</a:t>
            </a:r>
          </a:p>
        </p:txBody>
      </p:sp>
      <p:sp>
        <p:nvSpPr>
          <p:cNvPr id="3" name="Sous-titre 2">
            <a:extLst>
              <a:ext uri="{FF2B5EF4-FFF2-40B4-BE49-F238E27FC236}">
                <a16:creationId xmlns:a16="http://schemas.microsoft.com/office/drawing/2014/main" id="{AAE25068-7A17-C3B4-A4A9-C982EDA010E2}"/>
              </a:ext>
            </a:extLst>
          </p:cNvPr>
          <p:cNvSpPr>
            <a:spLocks noGrp="1"/>
          </p:cNvSpPr>
          <p:nvPr>
            <p:ph type="subTitle" idx="1"/>
          </p:nvPr>
        </p:nvSpPr>
        <p:spPr>
          <a:xfrm>
            <a:off x="1524000" y="1981671"/>
            <a:ext cx="9144000" cy="3874599"/>
          </a:xfrm>
        </p:spPr>
        <p:txBody>
          <a:bodyPr/>
          <a:lstStyle/>
          <a:p>
            <a:r>
              <a:rPr lang="fr-FR" dirty="0"/>
              <a:t>Dis non au cyber harcèlement!</a:t>
            </a:r>
          </a:p>
          <a:p>
            <a:endParaRPr lang="fr-FR" dirty="0"/>
          </a:p>
        </p:txBody>
      </p:sp>
      <p:pic>
        <p:nvPicPr>
          <p:cNvPr id="4" name="Image 3">
            <a:extLst>
              <a:ext uri="{FF2B5EF4-FFF2-40B4-BE49-F238E27FC236}">
                <a16:creationId xmlns:a16="http://schemas.microsoft.com/office/drawing/2014/main" id="{99D0668D-97C1-DAFE-665A-B013B5214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814" y="2402911"/>
            <a:ext cx="5296165" cy="3748971"/>
          </a:xfrm>
          <a:prstGeom prst="rect">
            <a:avLst/>
          </a:prstGeom>
        </p:spPr>
      </p:pic>
    </p:spTree>
    <p:extLst>
      <p:ext uri="{BB962C8B-B14F-4D97-AF65-F5344CB8AC3E}">
        <p14:creationId xmlns:p14="http://schemas.microsoft.com/office/powerpoint/2010/main" val="2195901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0F5E37-4FD7-983E-494D-49C517907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652" y="1387867"/>
            <a:ext cx="5372242" cy="4029182"/>
          </a:xfrm>
          <a:prstGeom prst="rect">
            <a:avLst/>
          </a:prstGeom>
        </p:spPr>
      </p:pic>
      <p:pic>
        <p:nvPicPr>
          <p:cNvPr id="6" name="Image 5">
            <a:extLst>
              <a:ext uri="{FF2B5EF4-FFF2-40B4-BE49-F238E27FC236}">
                <a16:creationId xmlns:a16="http://schemas.microsoft.com/office/drawing/2014/main" id="{0A13648C-ACC0-80B1-9B00-133F9BD629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106" y="1407559"/>
            <a:ext cx="5345986" cy="4009490"/>
          </a:xfrm>
          <a:prstGeom prst="rect">
            <a:avLst/>
          </a:prstGeom>
        </p:spPr>
      </p:pic>
    </p:spTree>
    <p:extLst>
      <p:ext uri="{BB962C8B-B14F-4D97-AF65-F5344CB8AC3E}">
        <p14:creationId xmlns:p14="http://schemas.microsoft.com/office/powerpoint/2010/main" val="2733032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24F4D-BC26-03DC-6947-7DE979234A5F}"/>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983DBF4-EEA9-E716-82B4-1EC9F3DF93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650" y="1398998"/>
            <a:ext cx="5413339" cy="4060004"/>
          </a:xfrm>
          <a:prstGeom prst="rect">
            <a:avLst/>
          </a:prstGeom>
        </p:spPr>
      </p:pic>
      <p:pic>
        <p:nvPicPr>
          <p:cNvPr id="5" name="Image 4">
            <a:extLst>
              <a:ext uri="{FF2B5EF4-FFF2-40B4-BE49-F238E27FC236}">
                <a16:creationId xmlns:a16="http://schemas.microsoft.com/office/drawing/2014/main" id="{079943AE-6CE9-9DA8-72F6-9E4488B4E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737" y="775699"/>
            <a:ext cx="3902651" cy="5306602"/>
          </a:xfrm>
          <a:prstGeom prst="rect">
            <a:avLst/>
          </a:prstGeom>
        </p:spPr>
      </p:pic>
    </p:spTree>
    <p:extLst>
      <p:ext uri="{BB962C8B-B14F-4D97-AF65-F5344CB8AC3E}">
        <p14:creationId xmlns:p14="http://schemas.microsoft.com/office/powerpoint/2010/main" val="17536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B20A8-C425-2E06-4101-5152EE7A3E57}"/>
              </a:ext>
            </a:extLst>
          </p:cNvPr>
          <p:cNvSpPr>
            <a:spLocks noGrp="1"/>
          </p:cNvSpPr>
          <p:nvPr>
            <p:ph type="title"/>
          </p:nvPr>
        </p:nvSpPr>
        <p:spPr/>
        <p:txBody>
          <a:bodyPr/>
          <a:lstStyle/>
          <a:p>
            <a:pPr algn="ctr"/>
            <a:r>
              <a:rPr lang="fr-FR" b="1" dirty="0"/>
              <a:t>3E</a:t>
            </a:r>
          </a:p>
        </p:txBody>
      </p:sp>
      <p:pic>
        <p:nvPicPr>
          <p:cNvPr id="5" name="Espace réservé du contenu 4">
            <a:extLst>
              <a:ext uri="{FF2B5EF4-FFF2-40B4-BE49-F238E27FC236}">
                <a16:creationId xmlns:a16="http://schemas.microsoft.com/office/drawing/2014/main" id="{71EF9B18-78B5-0068-FCF5-0476FFE6C9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704796" y="2215326"/>
            <a:ext cx="4375186" cy="3281389"/>
          </a:xfrm>
        </p:spPr>
      </p:pic>
      <p:pic>
        <p:nvPicPr>
          <p:cNvPr id="9" name="Image 8">
            <a:extLst>
              <a:ext uri="{FF2B5EF4-FFF2-40B4-BE49-F238E27FC236}">
                <a16:creationId xmlns:a16="http://schemas.microsoft.com/office/drawing/2014/main" id="{9624F753-34F3-2256-EFB1-62334A3F92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3275" y="1690687"/>
            <a:ext cx="6307476" cy="4375186"/>
          </a:xfrm>
          <a:prstGeom prst="rect">
            <a:avLst/>
          </a:prstGeom>
        </p:spPr>
      </p:pic>
    </p:spTree>
    <p:extLst>
      <p:ext uri="{BB962C8B-B14F-4D97-AF65-F5344CB8AC3E}">
        <p14:creationId xmlns:p14="http://schemas.microsoft.com/office/powerpoint/2010/main" val="3339527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6767B56-E804-8A4E-3C16-926AF118B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718" y="1411698"/>
            <a:ext cx="5423417" cy="3797300"/>
          </a:xfrm>
          <a:prstGeom prst="rect">
            <a:avLst/>
          </a:prstGeom>
        </p:spPr>
      </p:pic>
      <p:pic>
        <p:nvPicPr>
          <p:cNvPr id="5" name="Image 4">
            <a:extLst>
              <a:ext uri="{FF2B5EF4-FFF2-40B4-BE49-F238E27FC236}">
                <a16:creationId xmlns:a16="http://schemas.microsoft.com/office/drawing/2014/main" id="{02814D87-8C48-E67F-2152-7713C6FB7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411698"/>
            <a:ext cx="5429784" cy="3797300"/>
          </a:xfrm>
          <a:prstGeom prst="rect">
            <a:avLst/>
          </a:prstGeom>
        </p:spPr>
      </p:pic>
    </p:spTree>
    <p:extLst>
      <p:ext uri="{BB962C8B-B14F-4D97-AF65-F5344CB8AC3E}">
        <p14:creationId xmlns:p14="http://schemas.microsoft.com/office/powerpoint/2010/main" val="334288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B4E81D5-C1F5-17FA-4352-0ECAFA61F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846" y="1462089"/>
            <a:ext cx="5487185" cy="4094639"/>
          </a:xfrm>
          <a:prstGeom prst="rect">
            <a:avLst/>
          </a:prstGeom>
        </p:spPr>
      </p:pic>
      <p:pic>
        <p:nvPicPr>
          <p:cNvPr id="5" name="Image 4">
            <a:extLst>
              <a:ext uri="{FF2B5EF4-FFF2-40B4-BE49-F238E27FC236}">
                <a16:creationId xmlns:a16="http://schemas.microsoft.com/office/drawing/2014/main" id="{839DA499-161D-2CBD-0A83-F37C02620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184" y="669390"/>
            <a:ext cx="3969726" cy="5680039"/>
          </a:xfrm>
          <a:prstGeom prst="rect">
            <a:avLst/>
          </a:prstGeom>
        </p:spPr>
      </p:pic>
    </p:spTree>
    <p:extLst>
      <p:ext uri="{BB962C8B-B14F-4D97-AF65-F5344CB8AC3E}">
        <p14:creationId xmlns:p14="http://schemas.microsoft.com/office/powerpoint/2010/main" val="2503756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0AA867-9A59-A013-4464-3F039B628592}"/>
              </a:ext>
            </a:extLst>
          </p:cNvPr>
          <p:cNvSpPr>
            <a:spLocks noGrp="1"/>
          </p:cNvSpPr>
          <p:nvPr>
            <p:ph type="title"/>
          </p:nvPr>
        </p:nvSpPr>
        <p:spPr/>
        <p:txBody>
          <a:bodyPr/>
          <a:lstStyle/>
          <a:p>
            <a:pPr algn="ctr"/>
            <a:r>
              <a:rPr lang="fr-FR" b="1" dirty="0" smtClean="0"/>
              <a:t>3A</a:t>
            </a:r>
            <a:endParaRPr lang="fr-FR" b="1" dirty="0"/>
          </a:p>
        </p:txBody>
      </p:sp>
      <p:pic>
        <p:nvPicPr>
          <p:cNvPr id="5" name="Image 4">
            <a:extLst>
              <a:ext uri="{FF2B5EF4-FFF2-40B4-BE49-F238E27FC236}">
                <a16:creationId xmlns:a16="http://schemas.microsoft.com/office/drawing/2014/main" id="{362FCF42-BEC2-9773-7AD9-9173F6D0CF65}"/>
              </a:ext>
            </a:extLst>
          </p:cNvPr>
          <p:cNvPicPr>
            <a:picLocks noChangeAspect="1"/>
          </p:cNvPicPr>
          <p:nvPr/>
        </p:nvPicPr>
        <p:blipFill>
          <a:blip r:embed="rId2"/>
          <a:stretch>
            <a:fillRect/>
          </a:stretch>
        </p:blipFill>
        <p:spPr>
          <a:xfrm>
            <a:off x="838200" y="1928367"/>
            <a:ext cx="5597221" cy="3979274"/>
          </a:xfrm>
          <a:prstGeom prst="rect">
            <a:avLst/>
          </a:prstGeom>
        </p:spPr>
      </p:pic>
      <p:sp>
        <p:nvSpPr>
          <p:cNvPr id="7" name="Espace réservé du contenu 6">
            <a:extLst>
              <a:ext uri="{FF2B5EF4-FFF2-40B4-BE49-F238E27FC236}">
                <a16:creationId xmlns:a16="http://schemas.microsoft.com/office/drawing/2014/main" id="{3AD7CDEB-DCF8-7F9A-AE9B-8CED26A362EF}"/>
              </a:ext>
            </a:extLst>
          </p:cNvPr>
          <p:cNvSpPr>
            <a:spLocks noGrp="1"/>
          </p:cNvSpPr>
          <p:nvPr>
            <p:ph idx="1"/>
          </p:nvPr>
        </p:nvSpPr>
        <p:spPr>
          <a:xfrm>
            <a:off x="838200" y="1928367"/>
            <a:ext cx="10515600" cy="4564508"/>
          </a:xfrm>
        </p:spPr>
        <p:txBody>
          <a:bodyPr/>
          <a:lstStyle/>
          <a:p>
            <a:pPr marL="0" indent="0">
              <a:buNone/>
            </a:pPr>
            <a:endParaRPr lang="fr-FR" dirty="0"/>
          </a:p>
        </p:txBody>
      </p:sp>
      <p:sp>
        <p:nvSpPr>
          <p:cNvPr id="11" name="ZoneTexte 10">
            <a:extLst>
              <a:ext uri="{FF2B5EF4-FFF2-40B4-BE49-F238E27FC236}">
                <a16:creationId xmlns:a16="http://schemas.microsoft.com/office/drawing/2014/main" id="{89510D77-9A9B-3B4E-4471-03B80CD967C5}"/>
              </a:ext>
            </a:extLst>
          </p:cNvPr>
          <p:cNvSpPr txBox="1"/>
          <p:nvPr/>
        </p:nvSpPr>
        <p:spPr>
          <a:xfrm>
            <a:off x="6755514" y="1928367"/>
            <a:ext cx="4479533" cy="4801314"/>
          </a:xfrm>
          <a:prstGeom prst="rect">
            <a:avLst/>
          </a:prstGeom>
          <a:noFill/>
        </p:spPr>
        <p:txBody>
          <a:bodyPr wrap="square" rtlCol="0">
            <a:spAutoFit/>
          </a:bodyPr>
          <a:lstStyle/>
          <a:p>
            <a:pPr algn="just"/>
            <a:r>
              <a:rPr lang="fr-FR" dirty="0" smtClean="0"/>
              <a:t>Avec notre professeur d’espagnol Mme </a:t>
            </a:r>
            <a:r>
              <a:rPr lang="fr-FR" dirty="0" err="1" smtClean="0"/>
              <a:t>Pellen</a:t>
            </a:r>
            <a:r>
              <a:rPr lang="fr-FR" dirty="0" smtClean="0"/>
              <a:t>, nous avons fait une séquence sur le harcèlement scolaire et le cyber harcèlement.</a:t>
            </a:r>
          </a:p>
          <a:p>
            <a:pPr algn="just"/>
            <a:r>
              <a:rPr lang="fr-FR" dirty="0" smtClean="0"/>
              <a:t>Les élèves de 3 A,E et C ont analyser les différents protagonistes du harcèlement: les témoins actifs ( ceux qui aident la victime) , les témoins passif ( ceux qui participent au harcèlement ou ne réagissent pas), la victime et le harceleur.</a:t>
            </a:r>
          </a:p>
          <a:p>
            <a:pPr algn="just"/>
            <a:r>
              <a:rPr lang="fr-FR" dirty="0" smtClean="0"/>
              <a:t>Comme projet final, nous avons réalisé une campagne de sensibilisation contre le cyber harcèlement. Nous avons réalisé une exposition au sein du collège (CDI, salle polyvalente et dans la salle de classe).</a:t>
            </a:r>
          </a:p>
          <a:p>
            <a:pPr algn="just"/>
            <a:endParaRPr lang="fr-FR" dirty="0" smtClean="0"/>
          </a:p>
          <a:p>
            <a:pPr algn="just"/>
            <a:r>
              <a:rPr lang="fr-FR" smtClean="0"/>
              <a:t>Emma, Mame et Lou </a:t>
            </a:r>
            <a:endParaRPr lang="fr-FR" dirty="0" smtClean="0"/>
          </a:p>
          <a:p>
            <a:pPr algn="just"/>
            <a:endParaRPr lang="fr-FR" dirty="0" smtClean="0"/>
          </a:p>
        </p:txBody>
      </p:sp>
    </p:spTree>
    <p:extLst>
      <p:ext uri="{BB962C8B-B14F-4D97-AF65-F5344CB8AC3E}">
        <p14:creationId xmlns:p14="http://schemas.microsoft.com/office/powerpoint/2010/main" val="343507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DAD3343-CCDC-BD69-403C-3E5DE982D6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881" y="660249"/>
            <a:ext cx="3813562" cy="5537501"/>
          </a:xfrm>
          <a:prstGeom prst="rect">
            <a:avLst/>
          </a:prstGeom>
        </p:spPr>
      </p:pic>
      <p:pic>
        <p:nvPicPr>
          <p:cNvPr id="5" name="Image 4">
            <a:extLst>
              <a:ext uri="{FF2B5EF4-FFF2-40B4-BE49-F238E27FC236}">
                <a16:creationId xmlns:a16="http://schemas.microsoft.com/office/drawing/2014/main" id="{916219F4-DC70-B66F-5F89-D8F8169F5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3340" y="660249"/>
            <a:ext cx="3908076" cy="5544639"/>
          </a:xfrm>
          <a:prstGeom prst="rect">
            <a:avLst/>
          </a:prstGeom>
        </p:spPr>
      </p:pic>
    </p:spTree>
    <p:extLst>
      <p:ext uri="{BB962C8B-B14F-4D97-AF65-F5344CB8AC3E}">
        <p14:creationId xmlns:p14="http://schemas.microsoft.com/office/powerpoint/2010/main" val="160821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214489-12B4-63F9-3EAD-EE93ED931D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041" y="629863"/>
            <a:ext cx="4095981" cy="5664464"/>
          </a:xfrm>
          <a:prstGeom prst="rect">
            <a:avLst/>
          </a:prstGeom>
        </p:spPr>
      </p:pic>
      <p:pic>
        <p:nvPicPr>
          <p:cNvPr id="4" name="Espace réservé du contenu 3">
            <a:extLst>
              <a:ext uri="{FF2B5EF4-FFF2-40B4-BE49-F238E27FC236}">
                <a16:creationId xmlns:a16="http://schemas.microsoft.com/office/drawing/2014/main" id="{EC63E669-C2D9-0B82-71F3-2D3CD83B3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680469" y="1329648"/>
            <a:ext cx="5598274" cy="4198705"/>
          </a:xfrm>
          <a:prstGeom prst="rect">
            <a:avLst/>
          </a:prstGeom>
        </p:spPr>
      </p:pic>
    </p:spTree>
    <p:extLst>
      <p:ext uri="{BB962C8B-B14F-4D97-AF65-F5344CB8AC3E}">
        <p14:creationId xmlns:p14="http://schemas.microsoft.com/office/powerpoint/2010/main" val="1766306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6CE72D3B-7945-FC36-9067-7CA2A07C94BD}"/>
              </a:ext>
            </a:extLst>
          </p:cNvPr>
          <p:cNvPicPr>
            <a:picLocks noChangeAspect="1"/>
          </p:cNvPicPr>
          <p:nvPr/>
        </p:nvPicPr>
        <p:blipFill>
          <a:blip r:embed="rId2"/>
          <a:stretch>
            <a:fillRect/>
          </a:stretch>
        </p:blipFill>
        <p:spPr>
          <a:xfrm>
            <a:off x="1403469" y="862901"/>
            <a:ext cx="3928818" cy="5308271"/>
          </a:xfrm>
          <a:prstGeom prst="rect">
            <a:avLst/>
          </a:prstGeom>
        </p:spPr>
      </p:pic>
      <p:pic>
        <p:nvPicPr>
          <p:cNvPr id="3" name="Image 2">
            <a:extLst>
              <a:ext uri="{FF2B5EF4-FFF2-40B4-BE49-F238E27FC236}">
                <a16:creationId xmlns:a16="http://schemas.microsoft.com/office/drawing/2014/main" id="{3678D4DC-CAF4-1193-42F8-F48197B4E3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257" y="862901"/>
            <a:ext cx="3819536" cy="5193587"/>
          </a:xfrm>
          <a:prstGeom prst="rect">
            <a:avLst/>
          </a:prstGeom>
        </p:spPr>
      </p:pic>
    </p:spTree>
    <p:extLst>
      <p:ext uri="{BB962C8B-B14F-4D97-AF65-F5344CB8AC3E}">
        <p14:creationId xmlns:p14="http://schemas.microsoft.com/office/powerpoint/2010/main" val="376037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70257A2-6C78-AE81-40BE-E16CD8295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468383" y="1381232"/>
            <a:ext cx="5460715" cy="4095536"/>
          </a:xfrm>
          <a:prstGeom prst="rect">
            <a:avLst/>
          </a:prstGeom>
        </p:spPr>
      </p:pic>
    </p:spTree>
    <p:extLst>
      <p:ext uri="{BB962C8B-B14F-4D97-AF65-F5344CB8AC3E}">
        <p14:creationId xmlns:p14="http://schemas.microsoft.com/office/powerpoint/2010/main" val="96128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32056-3FD2-5A03-4A3F-67C1D3D32414}"/>
              </a:ext>
            </a:extLst>
          </p:cNvPr>
          <p:cNvSpPr>
            <a:spLocks noGrp="1"/>
          </p:cNvSpPr>
          <p:nvPr>
            <p:ph type="title"/>
          </p:nvPr>
        </p:nvSpPr>
        <p:spPr/>
        <p:txBody>
          <a:bodyPr/>
          <a:lstStyle/>
          <a:p>
            <a:pPr algn="ctr"/>
            <a:r>
              <a:rPr lang="fr-FR" b="1" dirty="0"/>
              <a:t>3C</a:t>
            </a:r>
          </a:p>
        </p:txBody>
      </p:sp>
      <p:pic>
        <p:nvPicPr>
          <p:cNvPr id="11" name="Espace réservé du contenu 10">
            <a:extLst>
              <a:ext uri="{FF2B5EF4-FFF2-40B4-BE49-F238E27FC236}">
                <a16:creationId xmlns:a16="http://schemas.microsoft.com/office/drawing/2014/main" id="{47998A76-6541-2BF8-89E9-9245D9206F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0756" y="1690688"/>
            <a:ext cx="5629640" cy="3966540"/>
          </a:xfrm>
        </p:spPr>
      </p:pic>
      <p:pic>
        <p:nvPicPr>
          <p:cNvPr id="13" name="Image 12">
            <a:extLst>
              <a:ext uri="{FF2B5EF4-FFF2-40B4-BE49-F238E27FC236}">
                <a16:creationId xmlns:a16="http://schemas.microsoft.com/office/drawing/2014/main" id="{EDDCF15D-3404-F2CA-98CD-3139A65F2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074" y="1693275"/>
            <a:ext cx="5562170" cy="3966540"/>
          </a:xfrm>
          <a:prstGeom prst="rect">
            <a:avLst/>
          </a:prstGeom>
        </p:spPr>
      </p:pic>
    </p:spTree>
    <p:extLst>
      <p:ext uri="{BB962C8B-B14F-4D97-AF65-F5344CB8AC3E}">
        <p14:creationId xmlns:p14="http://schemas.microsoft.com/office/powerpoint/2010/main" val="30952334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83A8363-A87B-6675-488B-0F253B77B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95" y="1397285"/>
            <a:ext cx="5786672" cy="3986374"/>
          </a:xfrm>
          <a:prstGeom prst="rect">
            <a:avLst/>
          </a:prstGeom>
        </p:spPr>
      </p:pic>
      <p:pic>
        <p:nvPicPr>
          <p:cNvPr id="5" name="Image 4">
            <a:extLst>
              <a:ext uri="{FF2B5EF4-FFF2-40B4-BE49-F238E27FC236}">
                <a16:creationId xmlns:a16="http://schemas.microsoft.com/office/drawing/2014/main" id="{8ACFEB45-9D94-0052-5522-952F961A8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0950" y="1397285"/>
            <a:ext cx="5393825" cy="3986374"/>
          </a:xfrm>
          <a:prstGeom prst="rect">
            <a:avLst/>
          </a:prstGeom>
        </p:spPr>
      </p:pic>
    </p:spTree>
    <p:extLst>
      <p:ext uri="{BB962C8B-B14F-4D97-AF65-F5344CB8AC3E}">
        <p14:creationId xmlns:p14="http://schemas.microsoft.com/office/powerpoint/2010/main" val="2643479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BB0586F-0728-E61B-7CCA-47B77C104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06" y="1355190"/>
            <a:ext cx="5689331" cy="4057222"/>
          </a:xfrm>
          <a:prstGeom prst="rect">
            <a:avLst/>
          </a:prstGeom>
        </p:spPr>
      </p:pic>
      <p:pic>
        <p:nvPicPr>
          <p:cNvPr id="5" name="Image 4">
            <a:extLst>
              <a:ext uri="{FF2B5EF4-FFF2-40B4-BE49-F238E27FC236}">
                <a16:creationId xmlns:a16="http://schemas.microsoft.com/office/drawing/2014/main" id="{00C5A5DB-02C8-754D-6F93-4CAB4BC4C3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169" y="1355190"/>
            <a:ext cx="5787925" cy="4057222"/>
          </a:xfrm>
          <a:prstGeom prst="rect">
            <a:avLst/>
          </a:prstGeom>
        </p:spPr>
      </p:pic>
    </p:spTree>
    <p:extLst>
      <p:ext uri="{BB962C8B-B14F-4D97-AF65-F5344CB8AC3E}">
        <p14:creationId xmlns:p14="http://schemas.microsoft.com/office/powerpoint/2010/main" val="878711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124</Words>
  <Application>Microsoft Office PowerPoint</Application>
  <PresentationFormat>Grand écran</PresentationFormat>
  <Paragraphs>10</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¡DI NO AL CIBERACOSO!</vt:lpstr>
      <vt:lpstr>3A</vt:lpstr>
      <vt:lpstr>Présentation PowerPoint</vt:lpstr>
      <vt:lpstr>Présentation PowerPoint</vt:lpstr>
      <vt:lpstr>Présentation PowerPoint</vt:lpstr>
      <vt:lpstr>Présentation PowerPoint</vt:lpstr>
      <vt:lpstr>3C</vt:lpstr>
      <vt:lpstr>Présentation PowerPoint</vt:lpstr>
      <vt:lpstr>Présentation PowerPoint</vt:lpstr>
      <vt:lpstr>Présentation PowerPoint</vt:lpstr>
      <vt:lpstr>Présentation PowerPoint</vt:lpstr>
      <vt:lpstr>3E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 NO AL CIBERACOSO!</dc:title>
  <dc:creator>Quentin Landel</dc:creator>
  <cp:lastModifiedBy>hafida.hammadi</cp:lastModifiedBy>
  <cp:revision>10</cp:revision>
  <dcterms:created xsi:type="dcterms:W3CDTF">2025-01-20T20:40:59Z</dcterms:created>
  <dcterms:modified xsi:type="dcterms:W3CDTF">2025-01-23T13:04:53Z</dcterms:modified>
</cp:coreProperties>
</file>