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89" d="100"/>
          <a:sy n="89" d="100"/>
        </p:scale>
        <p:origin x="-60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1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6670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70481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521187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35015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66676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65384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231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2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09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9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81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85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244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958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638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71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446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4523563" y="194733"/>
            <a:ext cx="3014132" cy="232551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I 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always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wake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up at 6.55 </a:t>
            </a:r>
            <a:r>
              <a:rPr lang="fr-FR" dirty="0" err="1" smtClean="0">
                <a:solidFill>
                  <a:schemeClr val="bg1"/>
                </a:solidFill>
              </a:rPr>
              <a:t>am</a:t>
            </a:r>
            <a:r>
              <a:rPr lang="fr-FR" dirty="0" smtClean="0">
                <a:solidFill>
                  <a:schemeClr val="bg1"/>
                </a:solidFill>
              </a:rPr>
              <a:t>, I </a:t>
            </a:r>
            <a:r>
              <a:rPr lang="fr-FR" dirty="0" err="1" smtClean="0">
                <a:solidFill>
                  <a:schemeClr val="bg1"/>
                </a:solidFill>
              </a:rPr>
              <a:t>always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dress</a:t>
            </a:r>
            <a:r>
              <a:rPr lang="fr-FR" dirty="0" smtClean="0">
                <a:solidFill>
                  <a:schemeClr val="bg1"/>
                </a:solidFill>
              </a:rPr>
              <a:t> up </a:t>
            </a:r>
            <a:r>
              <a:rPr lang="fr-FR" dirty="0" err="1" smtClean="0">
                <a:solidFill>
                  <a:schemeClr val="bg1"/>
                </a:solidFill>
              </a:rPr>
              <a:t>then</a:t>
            </a:r>
            <a:r>
              <a:rPr lang="fr-FR" dirty="0" smtClean="0">
                <a:solidFill>
                  <a:schemeClr val="bg1"/>
                </a:solidFill>
              </a:rPr>
              <a:t> I </a:t>
            </a:r>
            <a:r>
              <a:rPr lang="fr-FR" dirty="0" err="1" smtClean="0">
                <a:solidFill>
                  <a:schemeClr val="bg1"/>
                </a:solidFill>
              </a:rPr>
              <a:t>brush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my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hair</a:t>
            </a:r>
            <a:r>
              <a:rPr lang="fr-FR" dirty="0" smtClean="0">
                <a:solidFill>
                  <a:schemeClr val="bg1"/>
                </a:solidFill>
              </a:rPr>
              <a:t>.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7936089" y="1718158"/>
            <a:ext cx="3183466" cy="24681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>
                <a:solidFill>
                  <a:schemeClr val="bg1"/>
                </a:solidFill>
              </a:rPr>
              <a:t>I always take my breakfast at 7.15 and after that I  brush my teeth.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7045605" y="4436532"/>
            <a:ext cx="3160889" cy="240453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I </a:t>
            </a:r>
            <a:r>
              <a:rPr lang="fr-FR" dirty="0" err="1" smtClean="0">
                <a:solidFill>
                  <a:schemeClr val="bg1"/>
                </a:solidFill>
              </a:rPr>
              <a:t>always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prepare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my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backpack</a:t>
            </a:r>
            <a:r>
              <a:rPr lang="fr-FR" dirty="0" smtClean="0">
                <a:solidFill>
                  <a:schemeClr val="bg1"/>
                </a:solidFill>
              </a:rPr>
              <a:t> and I </a:t>
            </a:r>
            <a:r>
              <a:rPr lang="fr-FR" dirty="0" err="1" smtClean="0">
                <a:solidFill>
                  <a:schemeClr val="bg1"/>
                </a:solidFill>
              </a:rPr>
              <a:t>usually</a:t>
            </a:r>
            <a:r>
              <a:rPr lang="fr-FR" dirty="0" smtClean="0">
                <a:solidFill>
                  <a:schemeClr val="bg1"/>
                </a:solidFill>
              </a:rPr>
              <a:t> go to </a:t>
            </a:r>
            <a:r>
              <a:rPr lang="fr-FR" dirty="0" err="1" smtClean="0">
                <a:solidFill>
                  <a:schemeClr val="bg1"/>
                </a:solidFill>
              </a:rPr>
              <a:t>school</a:t>
            </a:r>
            <a:r>
              <a:rPr lang="fr-FR" dirty="0" smtClean="0">
                <a:solidFill>
                  <a:schemeClr val="bg1"/>
                </a:solidFill>
              </a:rPr>
              <a:t> at 7.55 </a:t>
            </a:r>
            <a:r>
              <a:rPr lang="fr-FR" dirty="0" err="1" smtClean="0">
                <a:solidFill>
                  <a:schemeClr val="bg1"/>
                </a:solidFill>
              </a:rPr>
              <a:t>am</a:t>
            </a:r>
            <a:r>
              <a:rPr lang="fr-FR" dirty="0" smtClean="0">
                <a:solidFill>
                  <a:schemeClr val="bg1"/>
                </a:solidFill>
              </a:rPr>
              <a:t>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1977523" y="4407839"/>
            <a:ext cx="3002844" cy="24045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bg1"/>
                </a:solidFill>
              </a:rPr>
              <a:t>After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school</a:t>
            </a:r>
            <a:r>
              <a:rPr lang="fr-FR" dirty="0" smtClean="0">
                <a:solidFill>
                  <a:schemeClr val="bg1"/>
                </a:solidFill>
              </a:rPr>
              <a:t>, I </a:t>
            </a:r>
            <a:r>
              <a:rPr lang="fr-FR" dirty="0" err="1" smtClean="0">
                <a:solidFill>
                  <a:schemeClr val="bg1"/>
                </a:solidFill>
              </a:rPr>
              <a:t>usually</a:t>
            </a:r>
            <a:r>
              <a:rPr lang="fr-FR" dirty="0" smtClean="0">
                <a:solidFill>
                  <a:schemeClr val="bg1"/>
                </a:solidFill>
              </a:rPr>
              <a:t> have a snack and I </a:t>
            </a:r>
            <a:r>
              <a:rPr lang="fr-FR" dirty="0" err="1" smtClean="0">
                <a:solidFill>
                  <a:schemeClr val="bg1"/>
                </a:solidFill>
              </a:rPr>
              <a:t>often</a:t>
            </a:r>
            <a:r>
              <a:rPr lang="fr-FR" dirty="0" smtClean="0">
                <a:solidFill>
                  <a:schemeClr val="bg1"/>
                </a:solidFill>
              </a:rPr>
              <a:t> do </a:t>
            </a:r>
            <a:r>
              <a:rPr lang="fr-FR" dirty="0" err="1" smtClean="0">
                <a:solidFill>
                  <a:schemeClr val="bg1"/>
                </a:solidFill>
              </a:rPr>
              <a:t>my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homework</a:t>
            </a:r>
            <a:r>
              <a:rPr lang="fr-FR" dirty="0" smtClean="0">
                <a:solidFill>
                  <a:schemeClr val="bg1"/>
                </a:solidFill>
              </a:rPr>
              <a:t>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1154955" y="1661713"/>
            <a:ext cx="2765778" cy="223391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bg1"/>
                </a:solidFill>
              </a:rPr>
              <a:t>Finally</a:t>
            </a:r>
            <a:r>
              <a:rPr lang="fr-FR" dirty="0" smtClean="0">
                <a:solidFill>
                  <a:schemeClr val="bg1"/>
                </a:solidFill>
              </a:rPr>
              <a:t>, I </a:t>
            </a:r>
            <a:r>
              <a:rPr lang="fr-FR" dirty="0" err="1" smtClean="0">
                <a:solidFill>
                  <a:schemeClr val="bg1"/>
                </a:solidFill>
              </a:rPr>
              <a:t>usually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take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my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shower</a:t>
            </a:r>
            <a:r>
              <a:rPr lang="fr-FR" dirty="0" smtClean="0">
                <a:solidFill>
                  <a:schemeClr val="bg1"/>
                </a:solidFill>
              </a:rPr>
              <a:t> and I have </a:t>
            </a:r>
            <a:r>
              <a:rPr lang="fr-FR" dirty="0" err="1" smtClean="0">
                <a:solidFill>
                  <a:schemeClr val="bg1"/>
                </a:solidFill>
              </a:rPr>
              <a:t>dinner</a:t>
            </a:r>
            <a:r>
              <a:rPr lang="fr-FR" dirty="0" smtClean="0">
                <a:solidFill>
                  <a:schemeClr val="bg1"/>
                </a:solidFill>
              </a:rPr>
              <a:t>. I </a:t>
            </a:r>
            <a:r>
              <a:rPr lang="fr-FR" dirty="0" err="1" smtClean="0">
                <a:solidFill>
                  <a:schemeClr val="bg1"/>
                </a:solidFill>
              </a:rPr>
              <a:t>often</a:t>
            </a:r>
            <a:r>
              <a:rPr lang="fr-FR" dirty="0" smtClean="0">
                <a:solidFill>
                  <a:schemeClr val="bg1"/>
                </a:solidFill>
              </a:rPr>
              <a:t> go to </a:t>
            </a:r>
            <a:r>
              <a:rPr lang="fr-FR" dirty="0" err="1" smtClean="0">
                <a:solidFill>
                  <a:schemeClr val="bg1"/>
                </a:solidFill>
              </a:rPr>
              <a:t>bed</a:t>
            </a:r>
            <a:r>
              <a:rPr lang="fr-FR" dirty="0" smtClean="0">
                <a:solidFill>
                  <a:schemeClr val="bg1"/>
                </a:solidFill>
              </a:rPr>
              <a:t> at 10 pm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43923" y="2778671"/>
            <a:ext cx="2255730" cy="17554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bg1"/>
                </a:solidFill>
              </a:rPr>
              <a:t>Diane’s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routine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026" name="Picture 2" descr="Horloge réveil dessinée à la main illustration vectorielle de dessin animé clipart fond bla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017" y="1036035"/>
            <a:ext cx="546044" cy="54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èche courbée vers le bas 11"/>
          <p:cNvSpPr/>
          <p:nvPr/>
        </p:nvSpPr>
        <p:spPr>
          <a:xfrm>
            <a:off x="7758113" y="677360"/>
            <a:ext cx="2271712" cy="984353"/>
          </a:xfrm>
          <a:prstGeom prst="curved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Flèche courbée vers le bas 14"/>
          <p:cNvSpPr/>
          <p:nvPr/>
        </p:nvSpPr>
        <p:spPr>
          <a:xfrm rot="5878841">
            <a:off x="10318434" y="4132278"/>
            <a:ext cx="1910634" cy="1082942"/>
          </a:xfrm>
          <a:prstGeom prst="curved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Flèche courbée vers le bas 15"/>
          <p:cNvSpPr/>
          <p:nvPr/>
        </p:nvSpPr>
        <p:spPr>
          <a:xfrm rot="10800000">
            <a:off x="5031561" y="5514974"/>
            <a:ext cx="1880455" cy="985838"/>
          </a:xfrm>
          <a:prstGeom prst="curvedDownArrow">
            <a:avLst>
              <a:gd name="adj1" fmla="val 25000"/>
              <a:gd name="adj2" fmla="val 50000"/>
              <a:gd name="adj3" fmla="val 2644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/>
            </a:r>
            <a:br>
              <a:rPr lang="fr-FR"/>
            </a:br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Flèche courbée vers le bas 16"/>
          <p:cNvSpPr/>
          <p:nvPr/>
        </p:nvSpPr>
        <p:spPr>
          <a:xfrm rot="15059362">
            <a:off x="534165" y="4074041"/>
            <a:ext cx="1478326" cy="804422"/>
          </a:xfrm>
          <a:prstGeom prst="curved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Flèche courbée vers le bas 17"/>
          <p:cNvSpPr/>
          <p:nvPr/>
        </p:nvSpPr>
        <p:spPr>
          <a:xfrm rot="19943824">
            <a:off x="2631489" y="288125"/>
            <a:ext cx="1929970" cy="887069"/>
          </a:xfrm>
          <a:prstGeom prst="curved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 :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3048000" y="310583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1028" name="Picture 4" descr="https://s2.qwant.com/thumbr/474x506/f/9/d4a5dcba36e92bde54c57e45f7e6b2fc92bb88c1ee1efbbd2b0734eb2be7c1/th.jpg?u=https%3A%2F%2Ftse.mm.bing.net%2Fth%3Fid%3DOIP.mOBHjPYw61LUEDSyB9qsFAHaH6%26pid%3DApi&amp;q=0&amp;b=1&amp;p=0&amp;a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080" y="2605648"/>
            <a:ext cx="691336" cy="69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ssin Couleur Cartable : Dessin - Mystik's va à l'école ! - Le blog d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4792">
            <a:off x="9594185" y="5295437"/>
            <a:ext cx="560518" cy="43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1.qwant.com/thumbr/474x456/8/a/1095d9049f8212d5463a49d23aa2a99bde9912c5dee76d0e20edb560a23c6c/th.jpg?u=https%3A%2F%2Ftse.mm.bing.net%2Fth%3Fid%3DOIP.w8Ustg_YCEM08Mo8YsUndgHaHI%26pid%3DApi&amp;q=0&amp;b=1&amp;p=0&amp;a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429549" y="9355267"/>
            <a:ext cx="79149" cy="7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2.qwant.com/thumbr/474x474/e/7/4bc63057e3472b59525af2ef48fa36b4de75fee8eb957049e9b6ea67856dcd/th.jpg?u=https%3A%2F%2Ftse.mm.bing.net%2Fth%3Fid%3DOIP.GLauLyhTDXCcTmpATWZdSAHaHa%26pid%3DApi&amp;q=0&amp;b=1&amp;p=0&amp;a=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945" y="2500979"/>
            <a:ext cx="475972" cy="47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1.qwant.com/thumbr/474x474/0/2/ec2fc58a90fd2e053f6243cccfebff673dc1a6000a193b488e38740bfb353d/th.jpg?u=https%3A%2F%2Ftse.mm.bing.net%2Fth%3Fid%3DOIP.X-RqfK_fIWpP8RYRuZhIcAHaHa%26pid%3DApi&amp;q=0&amp;b=1&amp;p=0&amp;a=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556" y="4971428"/>
            <a:ext cx="585210" cy="58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04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79</TotalTime>
  <Words>87</Words>
  <Application>Microsoft Office PowerPoint</Application>
  <PresentationFormat>Grand écran</PresentationFormat>
  <Paragraphs>12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Ion</vt:lpstr>
      <vt:lpstr>Présentation PowerPoint</vt:lpstr>
    </vt:vector>
  </TitlesOfParts>
  <Company>ENC92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s.eval443774</dc:creator>
  <cp:lastModifiedBy>s.eval443774</cp:lastModifiedBy>
  <cp:revision>9</cp:revision>
  <dcterms:created xsi:type="dcterms:W3CDTF">2025-03-21T15:09:09Z</dcterms:created>
  <dcterms:modified xsi:type="dcterms:W3CDTF">2025-03-24T09:07:08Z</dcterms:modified>
</cp:coreProperties>
</file>