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FED917-A61E-DC5F-CE01-FBB1C1F483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Dire l’amour en Andalousie- 5èmes B-D-E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139B39C-76AC-7AB1-CE6B-F23681C67E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Decir</a:t>
            </a:r>
            <a:r>
              <a:rPr lang="fr-FR" dirty="0"/>
              <a:t> el </a:t>
            </a:r>
            <a:r>
              <a:rPr lang="fr-FR" dirty="0" err="1"/>
              <a:t>amor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Andalucía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67148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6E93FC-D1DE-00F2-A115-A86D13D8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 final en cours d’espagnol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DAE950-7DEA-EEBF-C373-FAF9D01E75E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Nous avons appris à rédiger une lettre en espagnol. 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Lors du projet final, chaque élève a rédigé une lettre adressée à une personne qu’il aime.</a:t>
            </a:r>
          </a:p>
          <a:p>
            <a:pPr marL="0" indent="0">
              <a:buNone/>
            </a:pPr>
            <a:r>
              <a:rPr lang="fr-FR" dirty="0" smtClean="0"/>
              <a:t>Chaque élève a choisi un monument célèbre d’Andalousie pour illustrer sa lettre.</a:t>
            </a:r>
          </a:p>
          <a:p>
            <a:pPr marL="0" indent="0">
              <a:buNone/>
            </a:pPr>
            <a:r>
              <a:rPr lang="fr-FR" dirty="0" err="1" smtClean="0"/>
              <a:t>Nisrine</a:t>
            </a:r>
            <a:r>
              <a:rPr lang="fr-FR" dirty="0" smtClean="0"/>
              <a:t>- 5D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CD596A1D-F427-C70F-6E42-9495E013A9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1ECFBA3-9E91-E9A4-13C5-F724821DF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6884627" y="2302874"/>
            <a:ext cx="4595279" cy="3446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48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341EA6-F63B-288C-8898-159CB41B1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Dire l’amour à travers l’Andalousie</a:t>
            </a:r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915B4B74-55D7-20ED-E19A-CCB1A3FE8F8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89213" y="2352477"/>
            <a:ext cx="4313237" cy="3340496"/>
          </a:xfrm>
        </p:spPr>
      </p:pic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3244E1B-DD3B-3D8E-A316-77F90A09F7B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Voici quelques lettres adressées  à une personne que l’on aime, racontant un voyage fictif en Andalousie.</a:t>
            </a:r>
          </a:p>
        </p:txBody>
      </p:sp>
    </p:spTree>
    <p:extLst>
      <p:ext uri="{BB962C8B-B14F-4D97-AF65-F5344CB8AC3E}">
        <p14:creationId xmlns:p14="http://schemas.microsoft.com/office/powerpoint/2010/main" val="7454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FC465F-F714-D4DB-39ED-4B5A7110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Dire l’amour en Andalousie…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89E5E276-C5CA-562C-EC11-DA0A1744F40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92924" y="2199778"/>
            <a:ext cx="4423260" cy="3317444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BD10E5-0648-F3AC-E8F4-3D2791381F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Nous voici dans la cour des lions « el patio de los leones », dans l’Alcazar de Séville. </a:t>
            </a:r>
          </a:p>
        </p:txBody>
      </p:sp>
    </p:spTree>
    <p:extLst>
      <p:ext uri="{BB962C8B-B14F-4D97-AF65-F5344CB8AC3E}">
        <p14:creationId xmlns:p14="http://schemas.microsoft.com/office/powerpoint/2010/main" val="229804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09617-9204-C8A1-D0CD-9D90C69FC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Dire l’amour en Andalousie…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B19258B7-45F7-C0BC-51F4-721365362DD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89213" y="2405261"/>
            <a:ext cx="4313237" cy="3234927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EA8D2F-ADF9-286C-043B-978142E64E7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Nous avons admiré l’architecture mauresque typique depuis l’Alcazar de Séville. Chacun a rédigé une lettre depuis le monument qu’il a choisi. </a:t>
            </a:r>
          </a:p>
        </p:txBody>
      </p:sp>
    </p:spTree>
    <p:extLst>
      <p:ext uri="{BB962C8B-B14F-4D97-AF65-F5344CB8AC3E}">
        <p14:creationId xmlns:p14="http://schemas.microsoft.com/office/powerpoint/2010/main" val="50156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1B7C7D-83BB-EE53-4DD8-C45DF9467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Dire l’amour en Andalousie…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F3AFCC6-447F-3EFE-4DD2-6A5EDE679E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Les portes de l’Alcazar de Séville se sont ouvertes, laissant libre cours  à son imagination, chacun a rédigé une lettre destinée  à une personne qu’il aime.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13B18DCF-89B0-570A-0FB0-C9B857D2C2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48766" y="2294581"/>
            <a:ext cx="4707821" cy="3530865"/>
          </a:xfrm>
        </p:spPr>
      </p:pic>
    </p:spTree>
    <p:extLst>
      <p:ext uri="{BB962C8B-B14F-4D97-AF65-F5344CB8AC3E}">
        <p14:creationId xmlns:p14="http://schemas.microsoft.com/office/powerpoint/2010/main" val="333085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D0ECA-0848-EF2C-C28C-699C39E60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Dire l’amour en Andalousie…</a:t>
            </a:r>
          </a:p>
        </p:txBody>
      </p:sp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2AC62D3D-5259-D220-4255-91CA6806FB7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32235" y="2054134"/>
            <a:ext cx="4719950" cy="3849710"/>
          </a:xfrm>
        </p:spPr>
      </p:pic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86A006-685B-D0C0-8DD1-303B16DAB2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Nous voici à la mosquée –cathédrale de Cordoue. Certains élèves ont rédigé leur lettre en ouvrant les portes de ce magnifique monument mauresque.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7319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</TotalTime>
  <Words>188</Words>
  <Application>Microsoft Office PowerPoint</Application>
  <PresentationFormat>Grand écran</PresentationFormat>
  <Paragraphs>17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Brin</vt:lpstr>
      <vt:lpstr>Dire l’amour en Andalousie- 5èmes B-D-E</vt:lpstr>
      <vt:lpstr>Projet final en cours d’espagnol</vt:lpstr>
      <vt:lpstr>Dire l’amour à travers l’Andalousie</vt:lpstr>
      <vt:lpstr>Dire l’amour en Andalousie…</vt:lpstr>
      <vt:lpstr>Dire l’amour en Andalousie…</vt:lpstr>
      <vt:lpstr>Dire l’amour en Andalousie…</vt:lpstr>
      <vt:lpstr>Dire l’amour en Andalousie…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 l’amour en Andalousie- 5èmes B-D-E</dc:title>
  <dc:creator>Quentin Landel</dc:creator>
  <cp:lastModifiedBy>hafida.hammadi</cp:lastModifiedBy>
  <cp:revision>4</cp:revision>
  <dcterms:created xsi:type="dcterms:W3CDTF">2025-05-05T16:19:30Z</dcterms:created>
  <dcterms:modified xsi:type="dcterms:W3CDTF">2025-05-23T13:50:57Z</dcterms:modified>
</cp:coreProperties>
</file>