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805750-F014-95F7-505D-1D192F0CEB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A432187-358F-9708-2BFC-F74FCDB54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0E13C0-0D44-62B2-F4B4-6031A6865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4D6A-4B10-41EA-85F2-B9A639D14D6B}" type="datetimeFigureOut">
              <a:rPr lang="fr-FR" smtClean="0"/>
              <a:t>23/01/2025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A8B557-929A-4C28-2987-30A5207E1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D7264D-6CE0-3D56-1F73-B1D409AF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0419-9309-48E5-8947-C1EDDD09DE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35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EAF1C0-2BF6-3D04-1148-8E9267E2E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3046508-C73F-0110-C4BD-AAEF7492C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E86F26-9184-57F8-1EF1-1B4EBD5AF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4D6A-4B10-41EA-85F2-B9A639D14D6B}" type="datetimeFigureOut">
              <a:rPr lang="fr-FR" smtClean="0"/>
              <a:t>23/01/2025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CB3836-0A5B-E8EA-F4DF-B00ED9005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16B657-C833-00F5-0982-79DD5047E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0419-9309-48E5-8947-C1EDDD09DE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58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3F43630-071F-F091-DF36-79391F7AA2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0D2427-F280-FA9D-E27B-61A00CF39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79B92E-9402-F828-AB36-885628D3D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4D6A-4B10-41EA-85F2-B9A639D14D6B}" type="datetimeFigureOut">
              <a:rPr lang="fr-FR" smtClean="0"/>
              <a:t>23/01/2025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47CEF8-EA50-4D8B-AF81-15D494C67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6B3CE1-3C85-4635-293F-A4FD8A188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0419-9309-48E5-8947-C1EDDD09DE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911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F5B637-A3B4-D7F3-66A5-DE47C017B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8D616A-4314-E8C2-D6A7-0DEB5678B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9B1981-94C0-BACE-CC83-E7735CADC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4D6A-4B10-41EA-85F2-B9A639D14D6B}" type="datetimeFigureOut">
              <a:rPr lang="fr-FR" smtClean="0"/>
              <a:t>23/01/2025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810883-D2DA-83CE-F72E-B64B4A4A1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E621FC-D69A-5462-054D-BA9C9B5A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0419-9309-48E5-8947-C1EDDD09DE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07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0A2C71-867B-1154-DFC6-E63BCCB62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9CCCDE-1B3F-6B36-3CC1-4262E2F55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5BBE4D-4F42-EA7A-EC83-8277F5CEC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4D6A-4B10-41EA-85F2-B9A639D14D6B}" type="datetimeFigureOut">
              <a:rPr lang="fr-FR" smtClean="0"/>
              <a:t>23/01/2025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394CC6-46E8-FE34-7CA9-B5DDB10A0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E7E740-5D79-1549-060A-DE7DF42F5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0419-9309-48E5-8947-C1EDDD09DE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88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71D92C-E5D5-7461-479F-451052A6C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1E59C1-8FF8-8201-774E-52EEA8ACD5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376C79-7CE6-3CB1-237B-3253680D5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5C3E0E-7B82-9EC9-4AC4-E12B81930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4D6A-4B10-41EA-85F2-B9A639D14D6B}" type="datetimeFigureOut">
              <a:rPr lang="fr-FR" smtClean="0"/>
              <a:t>23/01/2025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99730A-9D66-A853-9B53-AD36B998A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DAFDB7-05A4-17D5-2A99-C39A4E28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0419-9309-48E5-8947-C1EDDD09DE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330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9196B0-1BCA-0155-97C8-4C9B495B3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302057-37D1-F45B-D63B-9FEABA152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FDD8035-FD08-9AD6-62D4-562002C59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453439-9D78-2528-0325-9D2A031C28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08E54A5-8C9C-F9E5-390D-59845BCCF9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3BD0015-DBAB-9226-BB60-0AEE62592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4D6A-4B10-41EA-85F2-B9A639D14D6B}" type="datetimeFigureOut">
              <a:rPr lang="fr-FR" smtClean="0"/>
              <a:t>23/01/2025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06E58E9-88AD-BECE-D918-88923FA16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706134A-B7CE-1B40-2F57-BB5D9C641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0419-9309-48E5-8947-C1EDDD09DE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77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4B98D4-243A-EBA2-E6A8-79627530D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FD46A4F-7093-3BD5-6DDF-7B9A19F76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4D6A-4B10-41EA-85F2-B9A639D14D6B}" type="datetimeFigureOut">
              <a:rPr lang="fr-FR" smtClean="0"/>
              <a:t>23/01/2025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1898F3-4DA9-CDA5-C177-AB203A4E5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E7DECF-BE7D-AE29-788B-22B9F420E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0419-9309-48E5-8947-C1EDDD09DE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08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3C6F35C-CF5B-9E27-2A15-CEBD57D04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4D6A-4B10-41EA-85F2-B9A639D14D6B}" type="datetimeFigureOut">
              <a:rPr lang="fr-FR" smtClean="0"/>
              <a:t>23/01/2025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0F391D5-DD20-3807-69CE-05E522883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FFCD20-BE0B-84A5-33F3-58BE7421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0419-9309-48E5-8947-C1EDDD09DE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110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A2EFBD-DE4D-A01B-5660-133B264DB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C7D5C7-CABE-6BE0-6BB6-EF92A56A0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23A3A6-F884-0BD2-F7CB-9F11358B5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AA0FA2-350A-061A-E16A-D6A5DC52C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4D6A-4B10-41EA-85F2-B9A639D14D6B}" type="datetimeFigureOut">
              <a:rPr lang="fr-FR" smtClean="0"/>
              <a:t>23/01/2025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97447D-4033-103F-64CC-9E1D4E9A8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D1458B-6CC0-4FF6-8C0E-36876A88E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0419-9309-48E5-8947-C1EDDD09DE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3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7D716A-7404-A360-16A4-9DFDAA724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447A169-E517-CBF2-083C-460DDD171D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81C5E4-49B8-433C-9589-BF7442F2E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83CEB3-854A-1316-E4E1-BC877B6F9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4D6A-4B10-41EA-85F2-B9A639D14D6B}" type="datetimeFigureOut">
              <a:rPr lang="fr-FR" smtClean="0"/>
              <a:t>23/01/2025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631947-0551-32EB-1DC1-8CB20F3BA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1B4AAE-AD2F-42B5-AD08-21EFC2339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0419-9309-48E5-8947-C1EDDD09DE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44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7CAB9F9-21E5-D901-C18B-7CC43AF11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FCB9B7-49F6-8605-39EF-13AED0461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26E9CC-7349-48DF-8C9E-00F0EF11F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84D6A-4B10-41EA-85F2-B9A639D14D6B}" type="datetimeFigureOut">
              <a:rPr lang="fr-FR" smtClean="0"/>
              <a:t>23/01/2025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1F758A-695C-4CCF-29BF-9BA464B6B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434814-8BA6-D651-78EA-5A0638F3D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E0419-9309-48E5-8947-C1EDDD09DE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87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82D38F-E5B4-9480-59BE-EE57475DE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37952"/>
          </a:xfrm>
        </p:spPr>
        <p:txBody>
          <a:bodyPr/>
          <a:lstStyle/>
          <a:p>
            <a:r>
              <a:rPr lang="fr-FR" b="1" dirty="0"/>
              <a:t>El </a:t>
            </a:r>
            <a:r>
              <a:rPr lang="fr-FR" b="1" dirty="0" err="1"/>
              <a:t>Día</a:t>
            </a:r>
            <a:r>
              <a:rPr lang="fr-FR" b="1" dirty="0"/>
              <a:t> de </a:t>
            </a:r>
            <a:r>
              <a:rPr lang="fr-FR" b="1" dirty="0" err="1"/>
              <a:t>muertos</a:t>
            </a:r>
            <a:r>
              <a:rPr lang="fr-FR" b="1" dirty="0"/>
              <a:t> en México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C547D19-5EB9-EBA1-B7B4-68CC67235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19910"/>
            <a:ext cx="9144000" cy="3817340"/>
          </a:xfrm>
        </p:spPr>
        <p:txBody>
          <a:bodyPr>
            <a:normAutofit/>
          </a:bodyPr>
          <a:lstStyle/>
          <a:p>
            <a:r>
              <a:rPr lang="fr-FR" b="1" dirty="0"/>
              <a:t>Les élèves de 5</a:t>
            </a:r>
            <a:r>
              <a:rPr lang="fr-FR" b="1" baseline="30000" dirty="0"/>
              <a:t>ème</a:t>
            </a:r>
            <a:r>
              <a:rPr lang="fr-FR" b="1" dirty="0"/>
              <a:t> ont fabriqué des offrandes traditionnelles mexicaines pour la fête des morts </a:t>
            </a:r>
          </a:p>
          <a:p>
            <a:endParaRPr lang="fr-FR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1C9F721-D769-A6B5-4716-1319A3F40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20" y="3429000"/>
            <a:ext cx="2105775" cy="300825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626919" y="3823855"/>
            <a:ext cx="29450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cours d’espagnol avec notre professeur Mme </a:t>
            </a:r>
            <a:r>
              <a:rPr lang="fr-FR" dirty="0" err="1" smtClean="0"/>
              <a:t>Pellen</a:t>
            </a:r>
            <a:r>
              <a:rPr lang="fr-FR" dirty="0" smtClean="0"/>
              <a:t>, nous avons réalisé un super projet pour découvrir la culture mexicaine.</a:t>
            </a:r>
          </a:p>
          <a:p>
            <a:endParaRPr lang="fr-FR" dirty="0"/>
          </a:p>
          <a:p>
            <a:r>
              <a:rPr lang="fr-FR" smtClean="0"/>
              <a:t>Lou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638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D07E53-D88C-568E-A12E-739E5259C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El pan de </a:t>
            </a:r>
            <a:r>
              <a:rPr lang="fr-FR" dirty="0" err="1"/>
              <a:t>muertos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BC3C3F0-0A02-781C-7124-CB7B37437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90688"/>
            <a:ext cx="4868810" cy="365160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7F2C20B-99F3-3939-72AD-B038E47C2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69" y="1690688"/>
            <a:ext cx="4868809" cy="365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3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303E01-1E21-ADD0-FF83-FF28D5A4C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</a:t>
            </a:r>
            <a:r>
              <a:rPr lang="fr-FR" dirty="0" err="1"/>
              <a:t>flor</a:t>
            </a:r>
            <a:r>
              <a:rPr lang="fr-FR" dirty="0"/>
              <a:t> de </a:t>
            </a:r>
            <a:r>
              <a:rPr lang="fr-FR" dirty="0" err="1"/>
              <a:t>cempasúchil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8E8BF9E-32F6-C700-3609-34EDEE87A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50369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8C2098-0E89-5604-29E5-020E8C175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El </a:t>
            </a:r>
            <a:r>
              <a:rPr lang="fr-FR" dirty="0" err="1"/>
              <a:t>altar</a:t>
            </a:r>
            <a:r>
              <a:rPr lang="fr-FR" dirty="0"/>
              <a:t> </a:t>
            </a:r>
            <a:r>
              <a:rPr lang="fr-FR" dirty="0" err="1"/>
              <a:t>tradicional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Día</a:t>
            </a:r>
            <a:r>
              <a:rPr lang="fr-FR" dirty="0"/>
              <a:t> de </a:t>
            </a:r>
            <a:r>
              <a:rPr lang="fr-FR" dirty="0" err="1"/>
              <a:t>muertos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B763904-7FB2-EB39-8B31-4D03C4590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76032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5CF706-4AB1-97C8-F73E-5F333F863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El </a:t>
            </a:r>
            <a:r>
              <a:rPr lang="fr-FR" dirty="0" err="1"/>
              <a:t>altar</a:t>
            </a:r>
            <a:r>
              <a:rPr lang="fr-FR" dirty="0"/>
              <a:t> con </a:t>
            </a:r>
            <a:r>
              <a:rPr lang="fr-FR" dirty="0" err="1"/>
              <a:t>calaveras</a:t>
            </a:r>
            <a:r>
              <a:rPr lang="fr-FR" dirty="0"/>
              <a:t>, </a:t>
            </a:r>
            <a:r>
              <a:rPr lang="fr-FR" dirty="0" err="1"/>
              <a:t>velas</a:t>
            </a:r>
            <a:r>
              <a:rPr lang="fr-FR" dirty="0"/>
              <a:t> y </a:t>
            </a:r>
            <a:r>
              <a:rPr lang="fr-FR" dirty="0" err="1"/>
              <a:t>papel</a:t>
            </a:r>
            <a:r>
              <a:rPr lang="fr-FR" dirty="0"/>
              <a:t> </a:t>
            </a:r>
            <a:r>
              <a:rPr lang="fr-FR" dirty="0" err="1"/>
              <a:t>picado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7DE0AD8-3E08-164A-E77A-C2581A8EB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2000286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15866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54A812-6DDB-334D-0715-C05D0E620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Papel</a:t>
            </a:r>
            <a:r>
              <a:rPr lang="fr-FR" dirty="0"/>
              <a:t> </a:t>
            </a:r>
            <a:r>
              <a:rPr lang="fr-FR" dirty="0" err="1"/>
              <a:t>picado</a:t>
            </a:r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A3B50F0-65EE-C21C-34D4-1EA9DB499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9539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3687A0-C34E-C4D2-1623-849DBDFC4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Las </a:t>
            </a:r>
            <a:r>
              <a:rPr lang="fr-FR" dirty="0" err="1"/>
              <a:t>calaveritas</a:t>
            </a:r>
            <a:r>
              <a:rPr lang="fr-FR" dirty="0"/>
              <a:t> de </a:t>
            </a:r>
            <a:r>
              <a:rPr lang="fr-FR" dirty="0" err="1"/>
              <a:t>azúcar</a:t>
            </a:r>
            <a:r>
              <a:rPr lang="fr-FR" dirty="0"/>
              <a:t>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84344DF-69A0-0A8B-F856-71116435F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61" y="1690688"/>
            <a:ext cx="5115390" cy="3836542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5E4BBF8-A9C0-5E95-BECA-9A394A7BB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238" y="1690687"/>
            <a:ext cx="5115390" cy="383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5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5685</TotalTime>
  <Words>73</Words>
  <Application>Microsoft Office PowerPoint</Application>
  <PresentationFormat>Grand écran</PresentationFormat>
  <Paragraphs>11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El Día de muertos en México</vt:lpstr>
      <vt:lpstr>El pan de muertos</vt:lpstr>
      <vt:lpstr>La flor de cempasúchil</vt:lpstr>
      <vt:lpstr>El altar tradicional del Día de muertos</vt:lpstr>
      <vt:lpstr>El altar con calaveras, velas y papel picado</vt:lpstr>
      <vt:lpstr>Papel picado</vt:lpstr>
      <vt:lpstr>Las calaveritas de azúcar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Día de muertos en México</dc:title>
  <dc:creator>Quentin Landel</dc:creator>
  <cp:lastModifiedBy>hafida.hammadi</cp:lastModifiedBy>
  <cp:revision>7</cp:revision>
  <dcterms:created xsi:type="dcterms:W3CDTF">2024-11-21T13:17:33Z</dcterms:created>
  <dcterms:modified xsi:type="dcterms:W3CDTF">2025-01-23T13:05:48Z</dcterms:modified>
</cp:coreProperties>
</file>