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81" r:id="rId5"/>
    <p:sldId id="282" r:id="rId6"/>
    <p:sldId id="259" r:id="rId7"/>
    <p:sldId id="260" r:id="rId8"/>
    <p:sldId id="269" r:id="rId9"/>
    <p:sldId id="270" r:id="rId10"/>
    <p:sldId id="275" r:id="rId11"/>
    <p:sldId id="274" r:id="rId12"/>
    <p:sldId id="272" r:id="rId13"/>
    <p:sldId id="273" r:id="rId14"/>
    <p:sldId id="277" r:id="rId15"/>
    <p:sldId id="278" r:id="rId16"/>
    <p:sldId id="279" r:id="rId17"/>
    <p:sldId id="262" r:id="rId18"/>
    <p:sldId id="276" r:id="rId19"/>
    <p:sldId id="26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9D3FB-99E5-53E6-035F-4ED8CAA41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559E6C-A918-70DB-2D10-5F335FB72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9E606-10E7-76FD-A5C5-EB75AF98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45D31C-CF47-DF7F-98AC-E617E581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6F4E3-D496-8E06-CB44-82DEC7EE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68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64005-2F00-242E-FF82-B9F1CA8C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68FB18-EDA6-F5B9-5FA3-D61C978B3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78B39-B1B3-26D8-17E3-1A0F8A43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E401D-4F3E-C1B7-ED9D-AD0DAD3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D6BB0A-5AB9-BA42-56CD-C95E6CDF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42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EB5431-51C4-AAB4-FCE2-3AA2FCA89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EA9997-82D7-DD8B-461E-4B5154F16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9D5C89-6F5D-1251-2884-CDAD55D1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AB98A8-58F8-6AFB-5850-FBBFCC56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33B08B-13F2-F10B-D7F8-6468440E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49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08739-3AB4-DF29-4B70-58C1C593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437A1-F904-D773-0C40-76FAC053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D0F5FE-B17D-6FB4-B4BA-5CD769EE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5E26D9-C650-B387-0C70-ECE2EEA7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F1505-C631-8F0D-270B-4C718888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14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7C4A3-1AAC-8F00-3BC5-DB4D85E2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2B39FB-58FD-2883-0FFD-BA6758DC2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868436-4A01-ABFB-F1F2-E4029B20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0D4D7C-7677-1DEE-6DF5-C99FF9C7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BDBACA-4F59-E90B-B914-85895DA5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1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9FBE6-E62B-F1E2-54C4-D3D325E5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86377-3401-E7E7-7839-EFA825FF9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46E894-DF3C-56AE-57BC-DD7134815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FEE01-14F4-0F13-DF6E-02BBE2AD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F461C4-ED68-FE8E-64E6-B1F69F8C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9C8B70-9F9A-2675-8270-8DB90A74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5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9CDB9-A681-B4A2-3A9A-288535C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B61E24-BEE3-5860-64A7-7B5CE475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CB87E9-FBE6-BD81-1CD5-54F02469D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332DD4-17E0-8414-319D-291146F55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9E1F4D-E5C8-F731-E2C4-E35A66C2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565866-7EE4-FC9B-91EE-0E474706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2411BE-BEFC-ABDD-0932-5A67B0D9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C8AEB7-40B3-CA10-3958-6FA3CBD1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94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CB32E-0FEF-BB77-CF05-F6392E7A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3C667E-885B-4708-0525-8B662214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45E33D-4F81-9E5D-ED88-47655245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5EB001-E3DF-A60E-4BF8-01F10993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2824F2-DB1C-D984-E0AB-47EB0496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D2D5A7-EB93-508F-029E-C60D967A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65DF18-61AF-1D5E-8F59-9898682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371E3-428C-9ABE-FD36-6F1A2E54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21D82-F32F-D446-5BD8-FAC1357D3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662D18-A884-75D1-33DC-B0A684CA2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E4DC96-272A-0070-4466-F7BAA1BE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C8C258-55B9-EB40-00CB-3EB9B229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6D975F-4055-6FB1-2F7F-5FB91C13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6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C7052-1A53-0DCF-7379-45CE8AE7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AE54EF-A591-54D9-070C-04D4C6D2E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D3CF69-58F1-6260-3232-79901C8B7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4C70EF-AEB5-17F3-A4C1-D22AF9E5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7225B3-E78E-25B3-FCB1-C968BF25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C58665-B185-CE66-38BF-07B3B200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25E963-849A-C1D2-431A-CBFB5AD7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A8C4BA-1727-B357-ABD1-F0CE851CD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7741D6-3116-8B85-C13F-76C74117E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517A-A69B-468A-B51D-968BEC2643CB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5CDD7A-0AD4-E6F5-48DB-4D4125662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0E2EDC-015A-D9F7-6774-88FCDF7A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A806-BCAD-4A58-876F-BA64E1A24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76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9C8E-D6E3-0749-1027-F40C56663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El </a:t>
            </a:r>
            <a:r>
              <a:rPr lang="fr-FR" b="1" dirty="0" err="1">
                <a:solidFill>
                  <a:srgbClr val="7030A0"/>
                </a:solidFill>
              </a:rPr>
              <a:t>Día</a:t>
            </a:r>
            <a:r>
              <a:rPr lang="fr-FR" b="1" dirty="0">
                <a:solidFill>
                  <a:srgbClr val="7030A0"/>
                </a:solidFill>
              </a:rPr>
              <a:t> de </a:t>
            </a:r>
            <a:r>
              <a:rPr lang="fr-FR" b="1" dirty="0" err="1">
                <a:solidFill>
                  <a:srgbClr val="7030A0"/>
                </a:solidFill>
              </a:rPr>
              <a:t>muertos</a:t>
            </a:r>
            <a:r>
              <a:rPr lang="fr-FR" b="1" dirty="0">
                <a:solidFill>
                  <a:srgbClr val="7030A0"/>
                </a:solidFill>
              </a:rPr>
              <a:t> en México 5A -5D-5E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69FC27-135E-E609-8EE0-AFB73A318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fr-FR" dirty="0"/>
              <a:t>Les élèves de 5</a:t>
            </a:r>
            <a:r>
              <a:rPr lang="fr-FR" baseline="30000" dirty="0"/>
              <a:t>ème</a:t>
            </a:r>
            <a:r>
              <a:rPr lang="fr-FR" dirty="0"/>
              <a:t> ont fait des bricolages pour célébrer le jour des morts au Mexique</a:t>
            </a:r>
          </a:p>
        </p:txBody>
      </p:sp>
    </p:spTree>
    <p:extLst>
      <p:ext uri="{BB962C8B-B14F-4D97-AF65-F5344CB8AC3E}">
        <p14:creationId xmlns:p14="http://schemas.microsoft.com/office/powerpoint/2010/main" val="378727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251CA-B92B-D401-FCF0-849FAF82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B61595C-E9F6-E0F8-ADE6-5530E9ED8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5123" y="1575327"/>
            <a:ext cx="5260827" cy="3945619"/>
          </a:xfrm>
        </p:spPr>
      </p:pic>
    </p:spTree>
    <p:extLst>
      <p:ext uri="{BB962C8B-B14F-4D97-AF65-F5344CB8AC3E}">
        <p14:creationId xmlns:p14="http://schemas.microsoft.com/office/powerpoint/2010/main" val="316412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251CA-B92B-D401-FCF0-849FAF82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7F39D6-C355-8B47-9562-A24097D6C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3200" y="882709"/>
            <a:ext cx="6994837" cy="5246128"/>
          </a:xfrm>
        </p:spPr>
      </p:pic>
    </p:spTree>
    <p:extLst>
      <p:ext uri="{BB962C8B-B14F-4D97-AF65-F5344CB8AC3E}">
        <p14:creationId xmlns:p14="http://schemas.microsoft.com/office/powerpoint/2010/main" val="343849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45E4-691F-D9BF-BA35-86CEB416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375093-08C2-D808-D8F4-8B2D7C5E9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80" y="940461"/>
            <a:ext cx="7071839" cy="5303879"/>
          </a:xfrm>
        </p:spPr>
      </p:pic>
    </p:spTree>
    <p:extLst>
      <p:ext uri="{BB962C8B-B14F-4D97-AF65-F5344CB8AC3E}">
        <p14:creationId xmlns:p14="http://schemas.microsoft.com/office/powerpoint/2010/main" val="148451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662F3-2C19-C7BB-0FE9-81B79B90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263793-0E1E-3404-672A-13B2F66E4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0997" y="1211172"/>
            <a:ext cx="5710005" cy="4282503"/>
          </a:xfrm>
        </p:spPr>
      </p:pic>
    </p:spTree>
    <p:extLst>
      <p:ext uri="{BB962C8B-B14F-4D97-AF65-F5344CB8AC3E}">
        <p14:creationId xmlns:p14="http://schemas.microsoft.com/office/powerpoint/2010/main" val="248712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DA105-1EB1-76F6-05B0-4D5448B0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Cadenetas</a:t>
            </a:r>
            <a:r>
              <a:rPr lang="fr-FR" dirty="0"/>
              <a:t> de </a:t>
            </a:r>
            <a:r>
              <a:rPr lang="fr-FR" dirty="0" err="1"/>
              <a:t>papel</a:t>
            </a:r>
            <a:r>
              <a:rPr lang="fr-FR" dirty="0"/>
              <a:t> </a:t>
            </a:r>
            <a:r>
              <a:rPr lang="fr-FR" dirty="0" err="1"/>
              <a:t>picado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5D2F4B-E846-93C1-7DCA-4456F9FAF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0607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A53C2-543E-EE62-7817-07076BE1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0811804-EBC6-62F7-A541-F5A58E0CF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94" y="952901"/>
            <a:ext cx="6811412" cy="5108559"/>
          </a:xfrm>
        </p:spPr>
      </p:pic>
    </p:spTree>
    <p:extLst>
      <p:ext uri="{BB962C8B-B14F-4D97-AF65-F5344CB8AC3E}">
        <p14:creationId xmlns:p14="http://schemas.microsoft.com/office/powerpoint/2010/main" val="248487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A2888-4097-BDFB-CD99-0D8E7513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Nuestro</a:t>
            </a:r>
            <a:r>
              <a:rPr lang="fr-FR" dirty="0"/>
              <a:t> </a:t>
            </a:r>
            <a:r>
              <a:rPr lang="fr-FR" dirty="0" err="1"/>
              <a:t>altar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6AE0DEC-2A68-9539-7631-8FE545A03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179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DCFA6-191D-505B-45AB-67D7757A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365125"/>
            <a:ext cx="10551695" cy="2329950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Altar</a:t>
            </a:r>
            <a:r>
              <a:rPr lang="fr-FR" dirty="0"/>
              <a:t> de Alfredo, </a:t>
            </a:r>
            <a:r>
              <a:rPr lang="fr-FR" dirty="0" err="1"/>
              <a:t>nuestro</a:t>
            </a:r>
            <a:r>
              <a:rPr lang="fr-FR" dirty="0"/>
              <a:t> </a:t>
            </a:r>
            <a:r>
              <a:rPr lang="fr-FR" dirty="0" err="1"/>
              <a:t>asistente</a:t>
            </a:r>
            <a:r>
              <a:rPr lang="fr-FR" dirty="0"/>
              <a:t> </a:t>
            </a:r>
            <a:r>
              <a:rPr lang="fr-FR" dirty="0" err="1"/>
              <a:t>mexicano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año</a:t>
            </a:r>
            <a:r>
              <a:rPr lang="fr-FR" dirty="0"/>
              <a:t> </a:t>
            </a:r>
            <a:r>
              <a:rPr lang="fr-FR" dirty="0" err="1"/>
              <a:t>pasado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F8C9DB0-90F7-18D2-392F-0BA423492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8" y="2306888"/>
            <a:ext cx="4982844" cy="4351338"/>
          </a:xfrm>
        </p:spPr>
      </p:pic>
    </p:spTree>
    <p:extLst>
      <p:ext uri="{BB962C8B-B14F-4D97-AF65-F5344CB8AC3E}">
        <p14:creationId xmlns:p14="http://schemas.microsoft.com/office/powerpoint/2010/main" val="3159029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76893-CB3D-26EA-10C2-521AD13A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¡Gracias a </a:t>
            </a:r>
            <a:r>
              <a:rPr lang="fr-FR" dirty="0" err="1"/>
              <a:t>todas</a:t>
            </a:r>
            <a:r>
              <a:rPr lang="fr-FR" dirty="0"/>
              <a:t> y </a:t>
            </a:r>
            <a:r>
              <a:rPr lang="fr-FR" dirty="0" err="1"/>
              <a:t>todos</a:t>
            </a:r>
            <a:r>
              <a:rPr lang="fr-FR" dirty="0"/>
              <a:t>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A72C452-150F-3E50-4A31-817F4B39E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4468" y="1934672"/>
            <a:ext cx="4850148" cy="3637610"/>
          </a:xfrm>
        </p:spPr>
      </p:pic>
    </p:spTree>
    <p:extLst>
      <p:ext uri="{BB962C8B-B14F-4D97-AF65-F5344CB8AC3E}">
        <p14:creationId xmlns:p14="http://schemas.microsoft.com/office/powerpoint/2010/main" val="302645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E5E9E-7639-B0A3-321D-5B1EB7D9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95B5B0-7820-696C-5925-F324F3CB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8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/>
              <a:t>      </a:t>
            </a:r>
          </a:p>
          <a:p>
            <a:pPr marL="0" indent="0" algn="ctr">
              <a:buNone/>
            </a:pPr>
            <a:r>
              <a:rPr lang="fr-FR" sz="6000" dirty="0"/>
              <a:t>     ¡ VIVA EL DÍA DE MUERTOS         EN MÉXICO!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45FFA1-FD6D-470E-4B10-8506B81CF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3590" y="4073660"/>
            <a:ext cx="2907096" cy="21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6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98D25-49D2-77D2-B33B-10AF363B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El pan de </a:t>
            </a:r>
            <a:r>
              <a:rPr lang="fr-FR" dirty="0" err="1"/>
              <a:t>muertos</a:t>
            </a:r>
            <a:r>
              <a:rPr lang="fr-FR" dirty="0"/>
              <a:t>: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tradición</a:t>
            </a:r>
            <a:r>
              <a:rPr lang="fr-FR" dirty="0"/>
              <a:t> </a:t>
            </a:r>
            <a:r>
              <a:rPr lang="fr-FR" dirty="0" err="1"/>
              <a:t>mexicana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FC4536-4236-5C44-1078-9ACCE94E2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8401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A206B-6E7C-36B2-22EB-CD2BCC72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5A6BA2F-4762-D1C0-0395-DF4F574E4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23" y="856648"/>
            <a:ext cx="6452069" cy="4839052"/>
          </a:xfrm>
        </p:spPr>
      </p:pic>
    </p:spTree>
    <p:extLst>
      <p:ext uri="{BB962C8B-B14F-4D97-AF65-F5344CB8AC3E}">
        <p14:creationId xmlns:p14="http://schemas.microsoft.com/office/powerpoint/2010/main" val="232537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22E5A4-E865-D27C-5AC8-177C0D948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9672" y="998621"/>
            <a:ext cx="6752656" cy="50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6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1B0A2-6D3E-3FD7-C9D7-9D0BB698C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4023" y="1492517"/>
            <a:ext cx="5163954" cy="38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D7DD0-FFB8-75A4-F1DD-2AA2E5DD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/>
              <a:t>Dibujo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altar</a:t>
            </a:r>
            <a:r>
              <a:rPr lang="fr-FR" dirty="0"/>
              <a:t> </a:t>
            </a:r>
            <a:r>
              <a:rPr lang="fr-FR" dirty="0" err="1"/>
              <a:t>tradicional</a:t>
            </a:r>
            <a:r>
              <a:rPr lang="fr-FR" dirty="0"/>
              <a:t> </a:t>
            </a:r>
            <a:r>
              <a:rPr lang="fr-FR" dirty="0" err="1"/>
              <a:t>mexicano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795029C-D3BB-958E-EFBB-1C4226252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4074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E4A13-650F-58FC-EBD7-FD6F3F0E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/>
              <a:t>Fabricamos</a:t>
            </a:r>
            <a:r>
              <a:rPr lang="fr-FR" dirty="0"/>
              <a:t> flores de </a:t>
            </a:r>
            <a:r>
              <a:rPr lang="fr-FR" dirty="0" err="1"/>
              <a:t>cempasúchil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C449DD6-5089-79B5-2D7B-9C9BAACE2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6800" y="2093072"/>
            <a:ext cx="5217674" cy="4034607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965107-357B-8069-799F-915A4CA04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9811" y="2162422"/>
            <a:ext cx="5287067" cy="39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8CEA5-C728-AABD-2D7D-EECE40A3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0CEB4D7-F370-463F-4975-878E991BB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3" y="1024681"/>
            <a:ext cx="6869709" cy="5152282"/>
          </a:xfrm>
        </p:spPr>
      </p:pic>
    </p:spTree>
    <p:extLst>
      <p:ext uri="{BB962C8B-B14F-4D97-AF65-F5344CB8AC3E}">
        <p14:creationId xmlns:p14="http://schemas.microsoft.com/office/powerpoint/2010/main" val="264640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251CA-B92B-D401-FCF0-849FAF82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El </a:t>
            </a:r>
            <a:r>
              <a:rPr lang="fr-FR" dirty="0" err="1"/>
              <a:t>altar</a:t>
            </a:r>
            <a:r>
              <a:rPr lang="fr-FR" dirty="0"/>
              <a:t> de los 5A-5D-5E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E688B5-B1FD-F720-97A8-BCC653ADE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86830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81</Words>
  <Application>Microsoft Office PowerPoint</Application>
  <PresentationFormat>Grand écran</PresentationFormat>
  <Paragraphs>12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El Día de muertos en México 5A -5D-5E</vt:lpstr>
      <vt:lpstr>El pan de muertos: una tradición mexicana </vt:lpstr>
      <vt:lpstr>Présentation PowerPoint</vt:lpstr>
      <vt:lpstr>Présentation PowerPoint</vt:lpstr>
      <vt:lpstr>Présentation PowerPoint</vt:lpstr>
      <vt:lpstr>Dibujo del altar tradicional mexicano</vt:lpstr>
      <vt:lpstr>Fabricamos flores de cempasúchil</vt:lpstr>
      <vt:lpstr>Présentation PowerPoint</vt:lpstr>
      <vt:lpstr>El altar de los 5A-5D-5E</vt:lpstr>
      <vt:lpstr>Présentation PowerPoint</vt:lpstr>
      <vt:lpstr>Présentation PowerPoint</vt:lpstr>
      <vt:lpstr>Présentation PowerPoint</vt:lpstr>
      <vt:lpstr>Présentation PowerPoint</vt:lpstr>
      <vt:lpstr>Cadenetas de papel picado</vt:lpstr>
      <vt:lpstr>Présentation PowerPoint</vt:lpstr>
      <vt:lpstr>Nuestro altar</vt:lpstr>
      <vt:lpstr>Altar de Alfredo, nuestro asistente mexicano del año pasado</vt:lpstr>
      <vt:lpstr>¡Gracias a todas y todos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Día de muertos en México 5A -5E</dc:title>
  <dc:creator>Carine Landel</dc:creator>
  <cp:lastModifiedBy>hafida.hammadi</cp:lastModifiedBy>
  <cp:revision>12</cp:revision>
  <dcterms:created xsi:type="dcterms:W3CDTF">2023-01-15T10:56:00Z</dcterms:created>
  <dcterms:modified xsi:type="dcterms:W3CDTF">2024-01-11T13:00:23Z</dcterms:modified>
</cp:coreProperties>
</file>