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9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3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6194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543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7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354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493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3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26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9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42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80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57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9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36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02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29A1-1DE7-40D7-8F2B-A5D01351D6FB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9AC3CD-BE0D-485B-A939-83D5A2A31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54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" descr="data:image/jpeg;base64,/9j/4AAQSkZJRgABAQAAAQABAAD/2wCEAAkGBw0NDQ0TEhMNDQ0NEA0NDQ0YDRANDQ0NFhEYIhgRHx8kKCggJBolJx8VITEhJSkrLi4uGB8zODMsNygtLisBCgoKDg0OFRAQFSsdFR0rKystLSsrKysrKy0tKystLS0tKy0rKzctLSstLSstKysrLSs3KzcrNystLS03Nzc3Lf/AABEIALIBHAMBIgACEQEDEQH/xAAcAAABBQEBAQAAAAAAAAAAAAADAAIEBQYBBwj/xABNEAABAgQBBwYKBwUHAwUAAAACAQMABBESIQUGEyIxMkEjQlFhcYEUM1JicpGhsbLBByRTgpLR8BVDY4OzNHOTosLS4RajtCUmRcPj/8QAGgEAAwEBAQEAAAAAAAAAAAAAAAECAwQFBv/EACgRAAICAQMEAgEFAQAAAAAAAAABAhEDEiExE0FRcQQyMyIjYYGhwf/aAAwDAQACEQMRAD8A9whQoUAhLDYdDYaJYo5HY5DJYw4AcHKAmkXEgAUBJIOUCONEIjkkDKDEkCKKE0AJIGsHKAlDJBrDFh6wxYoARQxYeUMhkMYUDKCLDCSKEwRQyHkkNWKJBlA1gqpA1hoGMWGlD1hixSJYNYasEQFVaIhERboprEUSDlAZxfMWv4Kco8X3eHasKWSMF+pjjCUuEQra7Ilfs6xLnzGXHmius8XYKY+uGrlNUwlwFkftl5R4vvbE7ESImjVVqtxmXTrERfOMOrkn9VS8s16cIfZ2/CJf7RBvBhuz+MdrjvdwSITpKa3EpEXOJSUi9sT5TJbjnC0f13fPqi2lcktht1i/XH5pSMn047zepmi6klUVpRElJVTlLRHXNCu1ehyuK9ie6CyWQOJ/Ii9WxP8AN3RasiiLggjhwiRWMetLetkzZYo7XvQFmWBvdTW3bt4reiq8OqC1jtI7ZGRdGjjsKFFDORxY7HFgJZxYasOWGrFIzYwlgZLDygaxaJBEkBODlADi0IEUCOClAjihASgZQUoEcUSDKBqkFWBlFIARJA1gpwNYZLBrDSh5QwoolgygawQoGsMkaUDWDg0prQUIi8lI48TDPjCvP7IKEV3QpbE9qxMskY8sqMJS4AACmtBQiIuamsUPeBljxx632AUcd7+Cd6wN2deNLQtlWvJDfLtLavs7IHKyOI2iRed+X/EZvJOS22XlmihCOz3YnJ+Z1hbAZIPKQrpghXpLb6qdsR2ZTHYRlvES+9VX5xpXsnaZ0iJdUrdX9e+vcsTGZYA3R+9+XR3RgskI71bNnCctrpFHKZHM8S1R/D+vVTri2Yya2HC7yq7vq4p21iciQlSInmnPllQxRjwhipA0SOTk0ywlzhg0PnFbd2dMZ+czrBMGWyd/iFyYereX1JGVmhoGU1+4vekRp/LcrLYG4JH9iHKH3omzvpGLnMpzL++4QjS3RhyYd/Fe9YhiCJgiQrHRoJ3Ot88GQFkftC5R31bqe2M9PT0wR1J2YVVRP3xjxXYiYU7IeiRCmJ2SEyR11kDS3VV0RVEtThXprCHwfQEKFCjUkUNWOrHFgEziw1YdHFijNgygRQYkgRJFogEUBODkkMIYoREOBFEkxgKpF2AEkgRwdUgRJDsmgKwMoKqQwopCBFA1ghJA1iiWMKBlBxZM9ibu8W6Ij0qq4JEZycYBaDdNH5IFayPaXHuTviZZFHkFBsc20ZrQUIi6vn0RGfm2GTtW6Yd+zb1gHbgp0pw2JWOu6d5KOFYH2Aaod/T317YkysghgKAIiQndd5QUVNvHbGc8kvS/00jCPbd/4QHX5l5KKostF+5DVu7S2r3qvZD5TJy7AG34v17IvGsngG3WKJKBh5vkpuxl1Ix+q38s06cpfZ/0itYyYCYlrebzf1+qxYACImCW/r2w6Ic9lWWlk5VwRL7NNZ38KYxlKblu2axgo8EllIMqUSq6ojzl3RjHTmd57GGxD+IesXcKL717oop2cefWrrhu+apag9gpgnqiLKo2k9nRJs4CRTB+SGsPeW76qxn57OicewC2XHzeUd/EuzuRO2KVEiNO5QYlk5VwA81S1y7BTFfVCsdElVvW4lIzLeIiVw/WuMERIyz+doYow0Z4+MPkg7kxVfZFPN5WnH991QTyG+SH17y+uKUGyXNI20/lWWlvGugC/Z3XO/hTH2RRTed3Bloi89wrB7kTFfZGWaEAVaJx+9sTjBxWq0TWXyUG4vZFrGZyyMkTeUZp/wAY8dv2YciHZhivesQWGwS/BN5eb1JFgzk989oiA+URfJIkSuRRXSVMqodMARE3BXp643jhk+xi88Vyz6shQoUYHUKOR2FAAyOQ5Y5DIaGqkNIYIsMJYpEMGqQI4KsCKLQgBpACSJJJADSGIASQI4OSQEki0SwBJAySDuoKAREQgA7zhFaHrXavUkVo5T0n9naJ3+O4KtMj2DvL7OyE5pewUGyTo8CXVEB3nCJBAe1VwSIizgEtrAeEn5S1alxLtwJfZ2w5ZBXFFXzKYMd1vdaDsFMEiwYl6Wrqhbuink+5Iznkfd0XGC7Kyj0Dj6CT7l4laQMjyLIVxRKJtXr29sT2ZBaYIID1jb7NvuixalwDYm7q/d6OyC2xn1a4Rp07+xEGVALapf27vq2fODouv3fOK7KOcEkxgR6Ux/dhyhXddME71SM3P53PmvIiEuFLbltcdt6cdVPUsYt3yapJcG0eeBtCIyAAHeIiQR9axQz2d0sGDQnMF5Xi2vWqVXuSPO5nOBhx8UcmNM8W7rK5aXRXYnYlIUxlRltKmYh2lrF2JtWC2Bop7OCcfwU9EH2Ycn6y3l9cQUbBE2edd53XGUmc7G9jQG6XlFyQe3H2RVTOW5x7BXNEnkhq+3e9SpDUWyXNI2c1PsMJV0wa80i1u5Nq90Uc7ni2NdC2btOeXJB3cV9SRlWxS8+cqrvLrEtUTiuKxbZRyQ+qagEI2XES0BMO3H1RpHFbM5ZaGzOWpx/edVpPIbHRD6972xXg2CY0x4lxXtVYvJbNw/3jgj5oDd7V/KLAclyjKVIQXzjK734epI6I/Hl6MJZ17MvLNG4pWCR48BuHZ07EiezkR9d5Qa/7hepMPbFqWVmQU0RDMr90RtHYnFaJ6ogv5XeXdEAHrq4XyRPbFaccPswUcs/rEJL5HZRTuudtUdpauxF2JEpH2W9UbcP3YDcXeiJELJyaRHVdUnCvtx2UsHaiUT2ROQqJQRER/CMdWNJq4rk5ctqTjLehumcXdbt84yt9iVX3RUTU46266NyYENaAtK2D1xb1Xpikm/HO+kPwDCyppKmX8bTKW67H1zChQo8w9IUKFCgAUcWOxyABqww4esMOKRiwRQIoKcCWNEIGUBNI7OzbLCVcIQu3R3jMupExXuSK7wmamUq0AyrWty7lHHSotKoCLRMeJL3QtQJWHmnm2QucMWg8oud1Im1V6kivWeee/s7VofbujanaIbV7Sw6oO3k1lFIlvmHSQh05lpCxSmFcE24USkSRa4LrWpu7o/8APfESn5LUCtDJiGd7hHNOjzj3A6kHdHs2xJbY67RIictTV3lqqV7V4UiaRICVVREB5y6oiPbwjOT2dsmylAUpgx5obmziS4U7Kxm5vsaKK7l+LaJs1R+KAT88xLJV1wGrt0VLWLsHavcked5dz7eRFudCSAuaOs8Q9u9+FEjDTudtVJWwN4y3nTVceviS99IlJsdpHrM/nqCYMNEZfaHqh3CmK96pGMy9nhW5H5n+QG72KKf6owzrmUZqlxEAFzR5IPZivfWDS+bwJvLd5qaqRpHE3yZvKkGm87zXBlqnQRaxepPzivdbn5vxhGqeSvJh6kw9kX0rIAGwRH4oMiRtHFFGcsjZk8p5N0DAlXWUxHDhgq/KI8i2R40IzXoFXDL5xe5zong4/wB6PwFFhmplphiSQFQydvMlEQt1V2VJaIvrWDStW4apOOysq5XN+acMtQWh1d8rengmPsi4ls1gTxjhn5ojox9a1X3RPkptyZV0ktZEVEbfGHsrWuCJt6Fgyy4LvXu+kVwfhSg+yOiOKLVo5ZzknT2K9p2Sk1MRsEhXmirruxNqpVfXAsrZf0iEjbRCJJbcZCPegpX2qkQp8E8IeogiN42im6OoOyIzuwuyMZZmpaUd0PiRcNbd7WaNxo+e4XogOjH5l7YYDTYLVB1vKXWP8S4xIeSGVwpQbq72tdb0baR30jydTM7OYvvemPwDAVSJE0nLvemPwDAVSPJy/d+z6L4/4o+iZknY76f+gYmiVFFaCVq3YjcOHSi4KnVEPJex30/9AxMoq7Euj1MP0Xo8H5P5ZexpqqrVecV2AoI+pMEign05d3tH4BjRoyarSlpdcZ7KoKMy8nWH9MYz+Q/0/wBl/E+z9H11ChQo849IUKFCgAUcWOxxYAOLDSSIUzlVoDsG5577IE0hp28BTrJUivSYemQEjPwVoxEkab5SZVF2VKlB7k74dkOJMnsoMsqIkVzpbrIjpHT7BTHv2RAefnHDAVtkWjQyuWj0yVtqUpuiq185cFjuT5cWENGhELzMlO251UVcEUlrWnXWCvOAGJkI3EIiRFrES4IiKu1ehITkNRGS8syytQG50t58yVx0u9ce7DsjrLaUHnc4a80lxWnRisOqvBPX+UYLPTKk43MEyDpA0INao8mREoIq1JMe6sQ22XVGvynluTlfGugJ/Zpyjv4UxTtWMnlHP01uSXas/iHrF3Ci0T1rHn2UMoowo3IREVxCKc6m3Fe2KR3LL7mAWNa1uHKH61w9kNQbJc6NllPK7j2vMOkYj5ZIID2JgKd0Z6bywkzyDBETp6ouDURGmK49iLsiIxmvPzigotPncvjHC0YW9Slw9GL+QzIck7n3ngE2t1oBUhIlSmKrTp2InCNY4jOWRFC/kdtuzSq6ZmtoNgCmbp9CUqqrSLaXyeDaYN6IucJDrgXQvWkGIvr+TMC/tPHV5pRKyqqrMPJW3lHNg621emNVyZt7EEx3e35LDLkXZrdn57IOsoqqOBbePYvTBxkV4r6oqyaISKvmiPXrF+u+GKNeJF2avui0CUBPO7YItA8kf8sKx6TJZ0sqEqC22jph83mHFbkbci+z5X6mH9838BxRZETCMZs6sCo1mb/i3vTH4EixRca+/diDm+Oo96Y/AkWeiWO3F9Eed8j8svZlp/8AtD/aPwDEZ3cLsiXPj9amE88f6YREmRoBdkcE/wAj9nsw/AvX/DTvQyxeiLAh6oE4qBiSiA9ZII+2PT1Hz+kyc6NJh5PPH4BgMFyg+HhExbr3GNpCKuaujHimECEXF2Nn30EffHl5X+tn0Px/xxX8Fxm62itvKqCXKf8A1hFtSKfI2mAHU5ILju3Vc5g9adETVFxVxcdLzREG09iV9sd+LeCPG+Sv3ZeySjPHnXb2P5xkctuB4W/iO0Od/CGL92WDYQ3+VeRu63YSrGcy0IjMGlBHcwQUFNxOELKrW5Xxq1beD63rFHNZzMInJobxdQkA96qnyWLp3YvYUeeK5S3C4i1Y5YRT5OrJJrg0kjnJpHAAmtEJ4X6S+0uCKlEonCsaKseaDNpeSOagjcJEtRHbTbSkXat5QfPlDaGXGlrKCevSm9iiqlEVKKuPRCmkuAhJvkvncrN3qDaLMujvCFLQ9Il1U9deqIXLPoWlMhG4h8GbVW0VEVUxcXWVFpXVptgM5PysqNXnGZe5BAG8AvEaqgCCYrtXBEXbFJPZ2GjotNS7o3JpCefFWAENWqoCIpqtFTAkDuiFb4LbS5NFIs6FoAC0ARMbRtvXiartr1xT5SzsyfKqQX+EOjvMMhp3RJdlaaoVXiSpGYyZOFOzTpTrxnKMzUywrF2ildECmg3IlLtiVvVUrwh+dGX8mPNFLZPXTnWRtZlWCNoRamLySoogpVMNvGHpsTk0FyrnJlFybmJZgWpLQi0TryiL8xc43cqJjYiiq0rrJhFjK5uywrk192+amjNsyfecV1UPQEqWouqOKJS1E4RQP5HytOZSn3pcZeSadd0ROukrx8mlEUW0RKV263TFzJ5hgpsnNzM5POsqBAJOKzLgQUUaAi0Sipw6ILikDTZriKPOc9V+vO+g18CR6MgInD7y6xeuPO89V+vu+g18CRnHkuXB5vnctDl/OB33jE76OXkZmCq0Jm8rTTTi05ItJiqYKqd0Qc9E15Xsd94RJzIX6xK/37X9RI6IbJGLV36PRs6HX222lR20jc0ZWiI6thLxqtcNqUiHIMIsjNKSkZkZcoXKHbRvC5caQbPR8FbZFCAjF7WFCQiHky2pwiJkV36nMDaZXOFyiWWjqN9K19SRq3Un6MErgn/JRTrKBN5LWqkvhg/CsWM6SI+75V5bN7b1RAy03SayUiKQ1nG9betwXpqkW034w03tbeXeKM7NaK9xVqOHHj2L3wiRen9dsFmdodvyWGmkAArOlSjlqJD1WOLABns9/wCyB/fB8Bxn8jLhGgz2T6oH9838BxnMjglMUjOZvh5Nnm3MNoDtSG68dXeLcTYiYxarNeSDpfy9H8SjFZmx4t70x+CLdNvlR14vojg+R+SXsy0+04c1MKgiOuO0tYeTDoTH1xHekzsNSMdhaoh1dKqsWj68vMf3o/0QiPN+LP0C90ebkm+r/Z7uLHF4E34Ld1jyiMu0zH2IqJ7I4Eu2GIiAlXg3rF11p84kO82GKEeufPOykNeXml/iD/RCEqwOYcBH5pFUR5QdpIP7sIO2CnuA676DRve5FjxcybyP2fS/GnGOKNvsPkf3vpj8CRJoUHyfkid1qS00Vy3DVrR6qAic5U4xaN5tZTPYwAem+A+66PTw5YxxpNnhfJxyllk15KOkZfL2Ey52B8CR6c3mVPnvOSrX+I9/tgT/ANF4umRnMneVK2y4oGAomFVVeHTCyZ4tbCxYpRbs1OSc9XfCBamDBWlQrnNEXkKqUVEpt6oEyrDlqqoEQLcFS3S6adOHGMmbrfOURLrbQvnX2Q+XNEcPXG2jdo4jbs40+cS4rsaXvudy4q3vJdaJOO7K29ONONUr6o0rGc2nOd07vgrMub7TQtkjZuk2aiqk4q4VwXVt7VjIZWNKGqLxIvGW8OnhHoTeauSWHdITTbrzzhGJPGr5E6VVVAQlVE44CnCM50qLhvZi8pODMzcqcmxMTQeCvDydX6m4Q8oThLbiqFiRVw4xoJLN/KzzjROjISLIIQm0l83NGCqKkirgKVpwrSqxo5PLMqZy6NXH4Wr7bLgNrorWK31XgiKionSq4RGfy3NaOSNGWpTwiaFh1uYdFp0Ga0qKVSrhYWhiuMZ6mXpRWZO+jvJ+/Mo7PPERPKLjqlLiZKqqqAlBxrxRVxjS3yck2KfV5RodUR1GA7ETDGM7MT6n+3wOadIZVu0W2mlaekgUF2GqChOLSu8qJq7IrCcZOTzdUAdd0szbLuPulpmXSv5YrFS8tuF1MduETVlXRqnssstzYS1DKadTS2o2VotK5ahqS0SlVROK9URf2rOrlIpcZYhlWrdLPqRkBETarREoiYLRF1uOyI2Ups0y9KtIQgBy2kwaZ0rpo+KI2pKikgUUloipim2K9DU85XRIzIWgYNptXD0QETLiKqDWiKvZAoicjZKHSpF+uqPPM9G08Od9BrZ6CR6ISx53nodJ530GvghR5KlwecZ6jryuPB33hDM25ptk2jPWAHAIxwIiBDRVwXbhD88W1cclURLyo/aPeHyitkDoyX3vjjbwRDv6PSM4csy01LsqxcQi9rDboyDkzoioq/8AEOyAbiycxgFmk1iVxb9xvYlKe2MRkqareKbpKJfeFCRPesbjNwHPA5hLHSI3LgFGzIiGwMURE6l9UU3+ozS/b/sp84WzN/JggaNGs0Ig4o3CC2rjTjFqQKGBlpTHVNy228k2rThWFMZvT77ss4LTo+DPC+lwoNyoipTFUpFqubc+4tVRoCLeqfyS6J1LyPS2UMwuIdvyWGGUaYcy31Ubn2h7AJzp9HpiSGZLfPfdL0Wwb990HUiPQzGqscIo3rWZ0gm9p3e1234USJTObmTwWng7RavPq90dKrEvKh6GeM55YyoomsWmb1U1i3D4RU5EyXNGGqxMF2MOF8o+jWJRhvcaaD0WgH3JEi6Ic7NILSeRZu5CnwB2stMa6iQ1FG+HWqRdtZt5QP8AdAHpvgPuuj0GscrFrPJKkZywxlJyfc87T6PpwzdI3pdq9RK1Bcdt1BTza7PbEsPo5bVKOTDpXJaVjQN+9SjcR1EjF7uzdTko6U9jNN5lSfPOad7XdH8KJEoM1cmptYF30yN33qsXdI5YsU5yfLM1CK7EOXydKs+LYYa9FoB+USkXohElNq29sRym2A3nWh7XQH3rElbBDLXHsL3jHVWILuV5NDGr7G6Ww0LinRDFy/JfaiXYBl8oYFhWOxTFnVIJzjLsaX5wJc8pPyX/APDD84YtjAzrmP8A+d3tibIrrl6A/KIBTTlaVaIvOYX846k2aKWDBENtwoKiWKpSuPTSOrX/AAc2kJlVcHaJxK6jaFdqbaLt4Rupd1BmwQW2Buy2+2RKKkdVkEVXEVVWh0oNUphhTFVjzqanwVKGDR3KQlR0x4UVdnBPfGsplZtwTWWO8X/DLrk1phWbFPZ5OFNkZTkmaRTRaZAnXjPIFzh2m/lpsxHkwMW1dQEUUoKoKIlKpw6YqJJETJ+RcP8A5x/+u5EaUzkWV0KaAb5I5kmiIriaN1V0mwkrVVVMenCDsZ/yrIACy0qANGToCjQ2g6q1U01loSqqrWItFE6n1jO9E1iJG7RTWIi0C4UiM/KzX7JyEjLb5PS7wuFRtb2qX4qipht4xOkvpLyedyvEMqNBIC0ZlpdqLsReKR136TsjAldK+foyznzpBv4DYk5cydMvZdyfMNiXg8u3a85pAHnqtLVWq+qOFkR9culO3NDLkDbej0i6YrWyTZSiYr0xWPfSXk5G9MgThtXk1dohHXRK7FWtKLEI/pYktZRl5orekgb27NsG49j0hXuoYpMpZtMzjxPOG6JEjY2jQRwSnQqxjD+leqGoyZ4W7z4caUww6YLM/SLPpLtOhLy/Ko7yZEZEIgtNqLRaxNNDcomoXMnJlRI2dMQXW3kpW124d0TJfNzJrOAS0uPY0lseaL9JuVjUERmXC9CIaVLZTpTriI99IWWlR1UJoBa3uSHor0fOHpkydcUezMS7YbrYB6LaD7kggKtBjxOazsy1Rr6wg6VbcAMbcFXgvVEJ/LOVl0olNP6rYuDaRDtVU4qvRB02HUie9UWBk4CbTAe0kGPnR0507b5h8ud41YYcua7Td/xDh9Jh1D6GPKMqG1+XH+aH5xDezlyYG9My4/zLvdHgIS6hdaRa4k2XOuBUWqYwz9ntpwiuiLqHubmfeRgw8KaLsr80iI59JGRgXB0z3h1W7vnHjKSgQ4WARebD6KDqM9af+ljJYcJjvaUfziIf0vSPNaMvvH8hjyfLAJoqpbvD84ucg5SZbyY+0m+66eqSXckQCm3DFKdELpKweR0bl76W2+DJCXWDm77IgufS08u6z53irfecYFXdI4SkW6giNSu1ccNuyI7ridI/iiliRHVZ6nk/PafmpSbeTkvBbhJtWmxIiQK8a0jOvfSLlTXopaqXFrtCVuK4UHqh2ZzVcg5aPgJkP3ll1/KKKVygDPhQ1u0zAjcJBaJIh7aovSmykS4IpzexPfz8ypjUnPJxfe1e6iY4RB/6ryg8oihiRktqNqTzhLs2Y47V9URMrToPmaqohpXGzIVJNW0CTHBOngkQZEmG3GiMrhRSupePDpROuuEVojRPUkX2kysdy2223XFoLbabdqxDylNT8q4bb7jrLyABiFjeshdaItMOvhFgxnHKpgKo14wrqu14U47VRIrc48rNzLt91xWAFy6QiFUUlVFVeOMCirFqkClX518wFHj10IvGI2giNVWtEw2ROlchZQeAXLzJolPW8MIcAcJFwXsWKfJ+UG23BJVwtMd1S2iqbO2NJKZY+rgLYMCnKrpFlhJbScNcVXtRNkEklwLVLuUWX5B6VsIlq0/eTVH3HaglNtacFSKgVDyR/SRoM4H3DCX0jdopfZyTbY24bKbcKdlYr5ZEourXHq6E64aQ9exq3FNHBQCG0kcEtbmrRKKleC0x64lNttmpIhkdqaw6VStp1V6l9URkzcmbyJbBu5qzcldw439UFyVkU2HHiM5cRNsxH63KlrKqqiYEq8ezCqxlqe/JaR1mWllUVRS84kc1RAqKq14Lgi1i1YybKgoKh2iCCQlc2RXo4VaqqLxRPVFBL5HVlt0SdYtdQgEkm5YrSIERFWi4Jht2QEskuIKiUzK2USiLPMkiLeSktKYbU2QbjQ1qRbRJi1BEaMW7N28NvfFeYKjZINmsHk62IDj7YvH5dnQuiL0qJkjQjWcBwStcBVXAUpgnXisUjssKV5Vjctwfu4InAV6OiKi2Q0Rp1VRmVog3WOdO9pyTCI6KdC3EAlS8rbranTYi1XjEqZbbMGR0rAEF+9pLdZ814CuxKbabcKxGfk0pg606opq2hMqRa+yqtpj2xpwFF8iqeSBJbRtef2DzfBx69uK4xWvAqNvYjqg0W7iVVWnui1ZbQMkCCqpXvOotGntQlYHaijXoxRFTriJlAGAbmVR0SJGWhEbTG4kMuKpEku7JOT2G/B5rSKJGNlxJ6AqlItcoyn1CURCIrW5wiJaXFV4uqM3klAOXmE1tZGhS1s3OYKLiiU9sbDKZAEnLoVw3MzYjUbSu0i8FgaVk21sZeXkkrKLcY3ofkauCdUddk6hPVJ3Uv5yWlRtFThEyXBPqHjefdyWtuJtxjqsVbyitrq1V22gavik2LXHGGTbI81J0GU1nddwU3rbeTJcFTsgc1J2Ou0J3VYIhIjUrqKtNvCLeZlVVJJbDu0g3Dan2R7arDMoyTmkdREtHwUrtZNXXXhCC9yg8Hq2KqplgBb58WW16elV9cRZBq9gSVSIl0vOXgrVPevri4lZR5WmlRf3bRby7qsNRXZFE1YBBWl2n7sWoSZsPkG0oW7qr+XTGjzOycw5KCRNgZXPayghFg4UVUnk97WqQlaW8tehIsMjPTUk1o9G07aZqJaUh3jVdlOuLJadEzOPJ0vfk8dG1Q5kRMbE1h0ZYLSJX7EkdO6Pg8vbomtWxNVanVe3BIqMrZQnJjwejbTRS7mnEtLpUUkFUoqUTDvgS5QyvpCNBlSIkESwUdVFWmFeuAKlRQZdBEYom6J2iPkilUSK6SNUTBaJ3dEW2XWHBlhI7UIiG6nlKi1p1bYrWPFJS7zte2uHYsUlbG+B6kaOaqDrIPvWIZzh8bf13xOBxb8SIcB53pfNYjMnVyhGVi87CKcfAlXc9CzIOubGWl/jl/wCIsZ2dkXnFMmwErWBI9ZBtGppXFccBXZGlzLX/ANuZZxu+tEl13N8FWixXtilJhCOz6qNuuI3lV3DFMY57Y58opv2VNcSlwdvaEalrEioSbKY7f8qxUo28s4jRIjxg8oaOuopbKJXCnbFhl3xj+vda80I1oWGiNcMOn3xKeyKMrN5PVDO514tpN3IiKlqoqJxrxht7FRRKDJkzoJhspKXvPFp1ElbmjS3ii1pgqU86KPLR2LPIgiNJ2lqohUqLlfd7Y9B8EPZpD1l8rqjOyeRG5x/KImRjbOXYCBbBPgqL0xCYRruY/JxGblqChropjVtBNVGTVVx6EqvdF7JSU7MyUugMhohRwQcQwE3U0irjUkxRaomCYdMTpzIjMkYKJGputTltQZEUFJY61oiLjWkWGabbyyEtaVBJHsLbqUcLrSKcgklRQ52TE6DUoD4CAhpRaPUvPdrWirsw6Ip5OZO1e3yU6EjbZy5LJ1qpn4ht90atAVSSzDFVwx4Rg6EnEP8ACD8ocXYlpqj3Icx5Ppf/AMT/AIjh5jyC7UdL+asatVhqrBbZVIya5iZO+zIv5p/nHf8AofJ/2P8A3HfzjUqsNhWxpIzKZlZPT9wP43Pzg7ea8kGyXY7xu98XkcVYLY6K1vJTIbrTQei2A+5IestTZbExTTzY5d1RI0RFZVNheolhpAflkX3liWtOi2GEqQhkMpVF3haPtbAvekMekm1QUVpghFCtHRAIjVarRESiVVYlRxawAQCkWdXkx1ehxwba9FFSkRFyJJa3I738eZt9pKkWxl03QIigti0ogOZOYWzB0bVuGju6VKcUXpgD+RmFUlV2cuILLbmCEgxwwBOmLRz8MMUqcSg1PyLQvBSBm+wAAIvTA2gIYtNuboCiVoqcEisl8zUZAUbmRK2+2+UMd5QXGhL5PtjVLjDbEgTHSKSUyCoXIsxLkRLduvCOxE6F6IIWQ3FXB2VL+ao+9Ei10XVCRn7sPUw0opTyDNcEaLsfZ+axz9izv2ZF6JA57li7KXXpH8UDWW4/6rfZBrYtJi868jzqy1El5oi0o7rDhatC6EisyLLPssEJszAFfdrMODq0TpSPRdCac4x7Kx0XHETA3fxr84uORpilBNUefmVDJSSzAd7V2V6YiKocFAvvAXzj0pycfTnl+FChizbi7UA/SbAvlGvWfgz6RXZqB/6DlhKb0yP/AIsZTOZkDdawG0ZYi3ecirHojMyvgrzWjYEHTEjbRpBE8FTGm3BaRVLkiTVMZaX+6KN6vckZalZThwYM5RjDUHC7pH1RBmZNtCZtFEvO1duPtj0Y8gyS7WTH0JtwfYlIjvZqyB21SaG3WEtOpWd6rhDc14EoPyY39nhw+M/zh4BVzKGJp9c4GYfbJtSNYeZksux+fD7yF74C5mWFXbZp0CeMXTqwha2t17MVg1xBQlT3Mo6xQCW53ADt5U9WqLVOxU4QPJpO6ELXZgE1tUXzAUxXYlaJGsXMc6EiToWklutK9PXWExmM82AiMxKnS624XG7uPCvTBqiLRKjNOaRbrnporhISq7dcK7Ux4RF/ZoeU7+FI1pZmT3NWSXzUmjFfaHzhi5n5S+zaLrSZbp7orVAnRM9hKBlChRDNji7IZwhQokZz9e+B/r3woUAHC2QJIUKAYxYYu2FCgGdTm/rphP7IUKJA4O1IG/8AOFChD7EcdkcCFCgBCT9eyGHvjChQANDnQmoUKAQ0tscLZChQANSOsildibC4dsKFAAJIan+6FChoTDS24Xb+cDHaUKFFIBLsSDcQ+7ChRLGh586Buf7YUKJRTGntGOJChRRDBrChQook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454743" y="1523796"/>
            <a:ext cx="3196046" cy="1942419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H="1">
            <a:off x="10668000" y="4472692"/>
            <a:ext cx="56606" cy="78510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llipse 5"/>
          <p:cNvSpPr/>
          <p:nvPr/>
        </p:nvSpPr>
        <p:spPr>
          <a:xfrm flipH="1">
            <a:off x="4373362" y="107577"/>
            <a:ext cx="2820813" cy="2138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 </a:t>
            </a:r>
            <a:r>
              <a:rPr lang="fr-FR" dirty="0" err="1" smtClean="0"/>
              <a:t>wake</a:t>
            </a:r>
            <a:r>
              <a:rPr lang="fr-FR" dirty="0" smtClean="0"/>
              <a:t> up and</a:t>
            </a:r>
          </a:p>
          <a:p>
            <a:pPr algn="ctr"/>
            <a:r>
              <a:rPr lang="fr-FR" dirty="0" smtClean="0"/>
              <a:t> have </a:t>
            </a:r>
          </a:p>
          <a:p>
            <a:pPr algn="ctr"/>
            <a:r>
              <a:rPr lang="fr-FR" dirty="0" smtClean="0"/>
              <a:t> breakfast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8353693" y="1054050"/>
            <a:ext cx="2770093" cy="2119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scooter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6831106" y="4472692"/>
            <a:ext cx="3186953" cy="2178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THEN I GO TO SCHOOL AND MEET MY FRIENDS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1645024" y="4607163"/>
            <a:ext cx="3240741" cy="1909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THEN I GO TO CLASS AND I WAIT FORT THE RING TO GO EAT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672353" y="2030506"/>
            <a:ext cx="3079375" cy="1949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THEN I COME HOME FROM CLASS THEN I DO MY HOMEWORK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4616823" y="2648889"/>
            <a:ext cx="2958353" cy="21113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daily</a:t>
            </a:r>
            <a:r>
              <a:rPr lang="fr-FR" dirty="0" smtClean="0"/>
              <a:t> routine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3415553" y="1653988"/>
            <a:ext cx="1201270" cy="591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342094" y="1371600"/>
            <a:ext cx="1011599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8888506" y="3173506"/>
            <a:ext cx="298782" cy="1691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5" idx="2"/>
          </p:cNvCxnSpPr>
          <p:nvPr/>
        </p:nvCxnSpPr>
        <p:spPr>
          <a:xfrm flipH="1">
            <a:off x="4689307" y="5561904"/>
            <a:ext cx="2141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568388" y="3845859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6225988" y="2030506"/>
            <a:ext cx="26894" cy="766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7342094" y="2560120"/>
            <a:ext cx="1244681" cy="661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7237466" y="4472692"/>
            <a:ext cx="448941" cy="357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4241487" y="4472692"/>
            <a:ext cx="946009" cy="690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 flipV="1">
            <a:off x="3415554" y="3005418"/>
            <a:ext cx="1649504" cy="336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s://s2.qwant.com/thumbr/474x474/7/6/8caaf03856aabbd63450728d6fdcc09d55d0b524038906d034fa00108216b5/th.jpg?u=https%3A%2F%2Ftse.mm.bing.net%2Fth%3Fid%3DOIP.vxWTLXm6ogBot4mKiisK-QHaHa%26pid%3DApi&amp;q=0&amp;b=1&amp;p=0&amp;a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360" y="206224"/>
            <a:ext cx="1382898" cy="138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1.qwant.com/thumbr/474x562/8/d/23d238da53cdd3a2b18983a39919dd0e5826ae16ed049385d95782a1fed3fa/th.jpg?u=https%3A%2F%2Ftse.mm.bing.net%2Fth%3Fid%3DOIP.6dTOc3MCOxIfqaNGOiTKmQHaIy%26pid%3DApi&amp;q=0&amp;b=1&amp;p=0&amp;a=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268" y="1978617"/>
            <a:ext cx="855496" cy="124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op 999+ friends cartoon images – Amazing Collection friends cartoon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257" y="4961965"/>
            <a:ext cx="1410646" cy="150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2.qwant.com/thumbr/474x316/f/8/16cff2cab07604ebfe0cc9aa675c74787a385e3286acd46b2adfb5c1995f6a/th.jpg?u=https%3A%2F%2Ftse.mm.bing.net%2Fth%3Fid%3DOIP.mLtxdbpfFSSZQQbceCMjcAHaE8%26pid%3DApi&amp;q=0&amp;b=1&amp;p=0&amp;a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06" y="5257801"/>
            <a:ext cx="3101788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s2.qwant.com/thumbr/474x474/4/4/740ecd84fa0dca546e70f98e6318b432daab7b86aed8616818232509108c76/th.jpg?u=https%3A%2F%2Ftse.mm.bing.net%2Fth%3Fid%3DOIP._KFdGkkWtplr6IbXDrfiGQHaHa%26pid%3DApi&amp;q=0&amp;b=1&amp;p=0&amp;a=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54" y="59916"/>
            <a:ext cx="2562425" cy="237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9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49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Présentation PowerPoint</vt:lpstr>
    </vt:vector>
  </TitlesOfParts>
  <Company>ENC92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sabah.ghodbane</dc:creator>
  <cp:lastModifiedBy>sabah.ghodbane</cp:lastModifiedBy>
  <cp:revision>14</cp:revision>
  <dcterms:created xsi:type="dcterms:W3CDTF">2025-03-21T09:58:26Z</dcterms:created>
  <dcterms:modified xsi:type="dcterms:W3CDTF">2025-03-24T14:09:52Z</dcterms:modified>
</cp:coreProperties>
</file>