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0D-DCA0-40E7-9376-796ECC0B75B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8900-2E59-4020-8326-FEF1A5428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3785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0D-DCA0-40E7-9376-796ECC0B75B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8900-2E59-4020-8326-FEF1A5428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40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0D-DCA0-40E7-9376-796ECC0B75B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8900-2E59-4020-8326-FEF1A5428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68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0D-DCA0-40E7-9376-796ECC0B75B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8900-2E59-4020-8326-FEF1A5428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749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0D-DCA0-40E7-9376-796ECC0B75B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8900-2E59-4020-8326-FEF1A5428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7356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0D-DCA0-40E7-9376-796ECC0B75B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8900-2E59-4020-8326-FEF1A5428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89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0D-DCA0-40E7-9376-796ECC0B75B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8900-2E59-4020-8326-FEF1A542843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31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0D-DCA0-40E7-9376-796ECC0B75B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8900-2E59-4020-8326-FEF1A5428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567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0D-DCA0-40E7-9376-796ECC0B75B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8900-2E59-4020-8326-FEF1A5428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78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FE0D-DCA0-40E7-9376-796ECC0B75B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8900-2E59-4020-8326-FEF1A5428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93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2CEFE0D-DCA0-40E7-9376-796ECC0B75B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8900-2E59-4020-8326-FEF1A5428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30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2CEFE0D-DCA0-40E7-9376-796ECC0B75BC}" type="datetimeFigureOut">
              <a:rPr lang="fr-FR" smtClean="0"/>
              <a:t>24/03/2025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7F58900-2E59-4020-8326-FEF1A54284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9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677194" y="859917"/>
            <a:ext cx="2397034" cy="136506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b="1" dirty="0" smtClean="0">
                <a:ln/>
                <a:solidFill>
                  <a:schemeClr val="accent3"/>
                </a:solidFill>
              </a:rPr>
              <a:t>  I </a:t>
            </a:r>
            <a:r>
              <a:rPr lang="fr-FR" b="1" dirty="0" err="1" smtClean="0">
                <a:ln/>
                <a:solidFill>
                  <a:schemeClr val="accent3"/>
                </a:solidFill>
              </a:rPr>
              <a:t>rarely</a:t>
            </a:r>
            <a:r>
              <a:rPr lang="fr-FR" b="1" dirty="0" smtClean="0">
                <a:ln/>
                <a:solidFill>
                  <a:schemeClr val="accent3"/>
                </a:solidFill>
              </a:rPr>
              <a:t> </a:t>
            </a:r>
            <a:r>
              <a:rPr lang="fr-FR" b="1" dirty="0" err="1" smtClean="0">
                <a:ln/>
                <a:solidFill>
                  <a:schemeClr val="accent3"/>
                </a:solidFill>
              </a:rPr>
              <a:t>wake</a:t>
            </a:r>
            <a:r>
              <a:rPr lang="fr-FR" b="1" dirty="0" smtClean="0">
                <a:ln/>
                <a:solidFill>
                  <a:schemeClr val="accent3"/>
                </a:solidFill>
              </a:rPr>
              <a:t> up at 7 </a:t>
            </a:r>
            <a:r>
              <a:rPr lang="fr-FR" b="1" dirty="0" err="1" smtClean="0">
                <a:ln/>
                <a:solidFill>
                  <a:schemeClr val="accent3"/>
                </a:solidFill>
              </a:rPr>
              <a:t>am</a:t>
            </a:r>
            <a:r>
              <a:rPr lang="fr-FR" b="1" dirty="0" smtClean="0">
                <a:ln/>
                <a:solidFill>
                  <a:schemeClr val="accent3"/>
                </a:solidFill>
              </a:rPr>
              <a:t> .I </a:t>
            </a:r>
            <a:r>
              <a:rPr lang="fr-FR" b="1" dirty="0" err="1" smtClean="0">
                <a:ln/>
                <a:solidFill>
                  <a:schemeClr val="accent3"/>
                </a:solidFill>
              </a:rPr>
              <a:t>always</a:t>
            </a:r>
            <a:r>
              <a:rPr lang="fr-FR" b="1" dirty="0" smtClean="0">
                <a:ln/>
                <a:solidFill>
                  <a:schemeClr val="accent3"/>
                </a:solidFill>
              </a:rPr>
              <a:t> </a:t>
            </a:r>
            <a:r>
              <a:rPr lang="fr-FR" b="1" dirty="0" err="1" smtClean="0">
                <a:ln/>
                <a:solidFill>
                  <a:schemeClr val="accent3"/>
                </a:solidFill>
              </a:rPr>
              <a:t>eat</a:t>
            </a:r>
            <a:r>
              <a:rPr lang="fr-FR" b="1" dirty="0" smtClean="0">
                <a:ln/>
                <a:solidFill>
                  <a:schemeClr val="accent3"/>
                </a:solidFill>
              </a:rPr>
              <a:t> a </a:t>
            </a:r>
            <a:r>
              <a:rPr lang="fr-FR" b="1" dirty="0" err="1" smtClean="0">
                <a:ln/>
                <a:solidFill>
                  <a:schemeClr val="accent3"/>
                </a:solidFill>
              </a:rPr>
              <a:t>big</a:t>
            </a:r>
            <a:r>
              <a:rPr lang="fr-FR" b="1" dirty="0" smtClean="0">
                <a:ln/>
                <a:solidFill>
                  <a:schemeClr val="accent3"/>
                </a:solidFill>
              </a:rPr>
              <a:t> breakfast.</a:t>
            </a:r>
            <a:endParaRPr lang="fr-FR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7753483" y="1450683"/>
            <a:ext cx="2488473" cy="1463038"/>
          </a:xfrm>
          <a:prstGeom prst="ellips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I </a:t>
            </a:r>
            <a:r>
              <a:rPr lang="fr-FR" b="1" dirty="0" err="1" smtClean="0"/>
              <a:t>always</a:t>
            </a:r>
            <a:r>
              <a:rPr lang="fr-FR" b="1" dirty="0" smtClean="0"/>
              <a:t> </a:t>
            </a:r>
            <a:r>
              <a:rPr lang="fr-FR" b="1" dirty="0" err="1" smtClean="0"/>
              <a:t>walk</a:t>
            </a:r>
            <a:r>
              <a:rPr lang="fr-FR" b="1" dirty="0" smtClean="0"/>
              <a:t> to </a:t>
            </a:r>
            <a:r>
              <a:rPr lang="fr-FR" b="1" dirty="0" err="1" smtClean="0"/>
              <a:t>school</a:t>
            </a:r>
            <a:r>
              <a:rPr lang="fr-FR" b="1" dirty="0" smtClean="0"/>
              <a:t> and I </a:t>
            </a:r>
            <a:r>
              <a:rPr lang="fr-FR" b="1" dirty="0" err="1" smtClean="0"/>
              <a:t>sometimes</a:t>
            </a:r>
            <a:r>
              <a:rPr lang="fr-FR" b="1" dirty="0" smtClean="0"/>
              <a:t>  </a:t>
            </a:r>
            <a:r>
              <a:rPr lang="fr-FR" b="1" dirty="0" err="1" smtClean="0"/>
              <a:t>meet</a:t>
            </a:r>
            <a:r>
              <a:rPr lang="fr-FR" b="1" dirty="0" smtClean="0"/>
              <a:t> </a:t>
            </a:r>
            <a:r>
              <a:rPr lang="fr-FR" b="1" dirty="0" err="1" smtClean="0"/>
              <a:t>my</a:t>
            </a:r>
            <a:r>
              <a:rPr lang="fr-FR" b="1" dirty="0" smtClean="0"/>
              <a:t> </a:t>
            </a:r>
            <a:r>
              <a:rPr lang="fr-FR" b="1" dirty="0" err="1" smtClean="0"/>
              <a:t>friends</a:t>
            </a:r>
            <a:r>
              <a:rPr lang="fr-FR" b="1" dirty="0" smtClean="0"/>
              <a:t>.</a:t>
            </a:r>
            <a:endParaRPr lang="fr-FR" b="1" dirty="0"/>
          </a:p>
        </p:txBody>
      </p:sp>
      <p:sp>
        <p:nvSpPr>
          <p:cNvPr id="6" name="Ellipse 5"/>
          <p:cNvSpPr/>
          <p:nvPr/>
        </p:nvSpPr>
        <p:spPr>
          <a:xfrm>
            <a:off x="6827685" y="4545734"/>
            <a:ext cx="2635368" cy="1632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At </a:t>
            </a:r>
            <a:r>
              <a:rPr lang="fr-FR" dirty="0" err="1" smtClean="0"/>
              <a:t>noon</a:t>
            </a:r>
            <a:r>
              <a:rPr lang="fr-FR" dirty="0" smtClean="0"/>
              <a:t> go to the </a:t>
            </a:r>
            <a:r>
              <a:rPr lang="fr-FR" dirty="0" err="1" smtClean="0"/>
              <a:t>canteen</a:t>
            </a:r>
            <a:r>
              <a:rPr lang="fr-FR" dirty="0" smtClean="0"/>
              <a:t> </a:t>
            </a:r>
            <a:r>
              <a:rPr lang="fr-FR" dirty="0" err="1" smtClean="0"/>
              <a:t>where</a:t>
            </a:r>
            <a:r>
              <a:rPr lang="fr-FR" dirty="0" smtClean="0"/>
              <a:t> I </a:t>
            </a:r>
            <a:r>
              <a:rPr lang="fr-FR" dirty="0" err="1" smtClean="0"/>
              <a:t>never</a:t>
            </a:r>
            <a:r>
              <a:rPr lang="fr-FR" dirty="0" smtClean="0"/>
              <a:t> </a:t>
            </a:r>
            <a:r>
              <a:rPr lang="fr-FR" dirty="0" err="1" smtClean="0"/>
              <a:t>eat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things</a:t>
            </a:r>
            <a:r>
              <a:rPr lang="fr-FR" dirty="0" smtClean="0"/>
              <a:t> .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3128555" y="4905102"/>
            <a:ext cx="2397034" cy="1632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 </a:t>
            </a:r>
            <a:r>
              <a:rPr lang="fr-FR" dirty="0" err="1" smtClean="0"/>
              <a:t>never</a:t>
            </a:r>
            <a:r>
              <a:rPr lang="fr-FR" dirty="0" smtClean="0"/>
              <a:t> finish </a:t>
            </a:r>
            <a:r>
              <a:rPr lang="fr-FR" dirty="0" err="1" smtClean="0"/>
              <a:t>late</a:t>
            </a:r>
            <a:r>
              <a:rPr lang="fr-FR" dirty="0" smtClean="0"/>
              <a:t> .</a:t>
            </a:r>
            <a:r>
              <a:rPr lang="fr-FR" dirty="0" err="1" smtClean="0"/>
              <a:t>After</a:t>
            </a:r>
            <a:r>
              <a:rPr lang="fr-FR" dirty="0" smtClean="0"/>
              <a:t> I </a:t>
            </a:r>
            <a:r>
              <a:rPr lang="fr-FR" dirty="0" err="1" smtClean="0"/>
              <a:t>always</a:t>
            </a:r>
            <a:r>
              <a:rPr lang="fr-FR" dirty="0" smtClean="0"/>
              <a:t> do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homework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587829" y="2592975"/>
            <a:ext cx="2194560" cy="14761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scool</a:t>
            </a:r>
            <a:r>
              <a:rPr lang="fr-FR" dirty="0" smtClean="0"/>
              <a:t> I go to the </a:t>
            </a:r>
            <a:r>
              <a:rPr lang="fr-FR" dirty="0" err="1" smtClean="0"/>
              <a:t>karate</a:t>
            </a:r>
            <a:r>
              <a:rPr lang="fr-FR" dirty="0"/>
              <a:t> </a:t>
            </a:r>
            <a:r>
              <a:rPr lang="fr-FR" dirty="0" smtClean="0"/>
              <a:t>and I </a:t>
            </a:r>
            <a:r>
              <a:rPr lang="fr-FR" dirty="0" err="1" smtClean="0"/>
              <a:t>often</a:t>
            </a:r>
            <a:r>
              <a:rPr lang="fr-FR" dirty="0" smtClean="0"/>
              <a:t> have a </a:t>
            </a:r>
            <a:r>
              <a:rPr lang="fr-FR" dirty="0" err="1" smtClean="0"/>
              <a:t>shower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4311996" y="2477585"/>
            <a:ext cx="2962003" cy="21749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MY ROUTINE </a:t>
            </a:r>
            <a:endParaRPr lang="fr-FR" sz="3200" dirty="0"/>
          </a:p>
        </p:txBody>
      </p:sp>
      <p:sp>
        <p:nvSpPr>
          <p:cNvPr id="38" name="AutoShape 2" descr="39 300+ Radio Réveil Stock Illustrations, graphiques vectoriels libre de  droits et Clip Art - iStock | Réveil digital, Poste de radio, Horloge"/>
          <p:cNvSpPr>
            <a:spLocks noChangeAspect="1" noChangeArrowheads="1"/>
          </p:cNvSpPr>
          <p:nvPr/>
        </p:nvSpPr>
        <p:spPr bwMode="auto">
          <a:xfrm>
            <a:off x="155575" y="-144463"/>
            <a:ext cx="1176836" cy="1176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0" name="Imag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6239" y="222845"/>
            <a:ext cx="1724432" cy="1220665"/>
          </a:xfrm>
          <a:prstGeom prst="round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2858" y="1573585"/>
            <a:ext cx="2143125" cy="2143125"/>
          </a:xfrm>
          <a:prstGeom prst="diamond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7184" y="5174723"/>
            <a:ext cx="2575930" cy="1363236"/>
          </a:xfrm>
          <a:prstGeom prst="flowChartAlternateProcess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 rotWithShape="1">
          <a:blip r:embed="rId5"/>
          <a:srcRect l="-9752" t="1220" r="1848" b="3797"/>
          <a:stretch/>
        </p:blipFill>
        <p:spPr>
          <a:xfrm>
            <a:off x="260849" y="237347"/>
            <a:ext cx="2312534" cy="2035589"/>
          </a:xfrm>
          <a:prstGeom prst="hexagon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6"/>
          <a:srcRect l="5017" t="6124" r="853" b="9667"/>
          <a:stretch/>
        </p:blipFill>
        <p:spPr>
          <a:xfrm>
            <a:off x="153109" y="4950823"/>
            <a:ext cx="2694593" cy="1602030"/>
          </a:xfrm>
          <a:prstGeom prst="cloud">
            <a:avLst/>
          </a:prstGeom>
        </p:spPr>
      </p:pic>
      <p:sp>
        <p:nvSpPr>
          <p:cNvPr id="13" name="Flèche droite 12"/>
          <p:cNvSpPr/>
          <p:nvPr/>
        </p:nvSpPr>
        <p:spPr>
          <a:xfrm rot="1310853">
            <a:off x="6247861" y="1054212"/>
            <a:ext cx="1538761" cy="9040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>
            <a:off x="8294887" y="3050459"/>
            <a:ext cx="1048487" cy="1358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gauche 15"/>
          <p:cNvSpPr/>
          <p:nvPr/>
        </p:nvSpPr>
        <p:spPr>
          <a:xfrm>
            <a:off x="5525589" y="5247390"/>
            <a:ext cx="1302096" cy="7615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vers le haut 19"/>
          <p:cNvSpPr/>
          <p:nvPr/>
        </p:nvSpPr>
        <p:spPr>
          <a:xfrm rot="18743248">
            <a:off x="2474068" y="3811089"/>
            <a:ext cx="920931" cy="13977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haut 20"/>
          <p:cNvSpPr/>
          <p:nvPr/>
        </p:nvSpPr>
        <p:spPr>
          <a:xfrm rot="2972349">
            <a:off x="2677363" y="1693945"/>
            <a:ext cx="818276" cy="115798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21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42</TotalTime>
  <Words>70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Parcel</vt:lpstr>
      <vt:lpstr>Présentation PowerPoint</vt:lpstr>
    </vt:vector>
  </TitlesOfParts>
  <Company>ENC92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sabah.ghodbane</dc:creator>
  <cp:lastModifiedBy>sabah.ghodbane</cp:lastModifiedBy>
  <cp:revision>8</cp:revision>
  <dcterms:created xsi:type="dcterms:W3CDTF">2025-03-21T09:35:58Z</dcterms:created>
  <dcterms:modified xsi:type="dcterms:W3CDTF">2025-03-24T10:43:20Z</dcterms:modified>
</cp:coreProperties>
</file>