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>
      <p:cViewPr varScale="1">
        <p:scale>
          <a:sx n="107" d="100"/>
          <a:sy n="107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97FC4C5-8D1D-4ADE-8E9F-166D7037AFB9}" type="slidenum">
              <a:t>‹N°›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4400" b="0" u="none" strike="noStrike">
                <a:solidFill>
                  <a:srgbClr val="000000"/>
                </a:solidFill>
                <a:uFillTx/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u="none" strike="noStrike">
                <a:solidFill>
                  <a:srgbClr val="000000"/>
                </a:solidFill>
                <a:uFillTx/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u="none" strike="noStrike">
                <a:solidFill>
                  <a:srgbClr val="000000"/>
                </a:solidFill>
                <a:uFillTx/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u="none" strike="noStrike">
                <a:solidFill>
                  <a:srgbClr val="000000"/>
                </a:solidFill>
                <a:uFillTx/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000000"/>
                </a:solidFill>
                <a:uFillTx/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000000"/>
                </a:solidFill>
                <a:uFillTx/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000000"/>
                </a:solidFill>
                <a:uFillTx/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000000"/>
                </a:solidFill>
                <a:uFillTx/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r-F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fr-F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89A38FC4-B234-4418-B694-30662EC7DBDA}" type="slidenum">
              <a:rPr lang="fr-FR" sz="1400" b="0" u="none" strike="noStrike">
                <a:solidFill>
                  <a:srgbClr val="000000"/>
                </a:solidFill>
                <a:uFillTx/>
                <a:latin typeface="Times New Roman"/>
              </a:rPr>
              <a:t>‹N°›</a:t>
            </a:fld>
            <a:endParaRPr lang="fr-FR" sz="14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subTitle"/>
          </p:nvPr>
        </p:nvSpPr>
        <p:spPr>
          <a:xfrm>
            <a:off x="1764000" y="3420000"/>
            <a:ext cx="1656000" cy="1287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ctr"/>
            <a:endParaRPr lang="fr-FR" sz="32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ctr"/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I </a:t>
            </a:r>
            <a:r>
              <a:rPr lang="fr-FR" sz="1200" dirty="0" err="1">
                <a:solidFill>
                  <a:srgbClr val="000000"/>
                </a:solidFill>
                <a:latin typeface="Brush Script MT"/>
              </a:rPr>
              <a:t>sometimes</a:t>
            </a:r>
            <a:r>
              <a:rPr lang="fr-FR" sz="1200" dirty="0">
                <a:solidFill>
                  <a:srgbClr val="000000"/>
                </a:solidFill>
                <a:latin typeface="Brush Script MT"/>
              </a:rPr>
              <a:t> come back home at 16:40 and I </a:t>
            </a:r>
            <a:r>
              <a:rPr lang="fr-FR" sz="1200" dirty="0" err="1">
                <a:solidFill>
                  <a:srgbClr val="000000"/>
                </a:solidFill>
                <a:latin typeface="Brush Script MT"/>
              </a:rPr>
              <a:t>take</a:t>
            </a:r>
            <a:r>
              <a:rPr lang="fr-FR" sz="1200" dirty="0">
                <a:solidFill>
                  <a:srgbClr val="000000"/>
                </a:solidFill>
                <a:latin typeface="Brush Script MT"/>
              </a:rPr>
              <a:t> </a:t>
            </a:r>
            <a:r>
              <a:rPr lang="fr-FR" sz="1200" dirty="0" err="1">
                <a:solidFill>
                  <a:srgbClr val="000000"/>
                </a:solidFill>
                <a:latin typeface="Brush Script MT"/>
              </a:rPr>
              <a:t>my</a:t>
            </a:r>
            <a:r>
              <a:rPr lang="fr-FR" sz="1200" dirty="0">
                <a:solidFill>
                  <a:srgbClr val="000000"/>
                </a:solidFill>
                <a:latin typeface="Brush Script MT"/>
              </a:rPr>
              <a:t> snack and do </a:t>
            </a:r>
            <a:r>
              <a:rPr lang="fr-FR" sz="1200" dirty="0" err="1">
                <a:solidFill>
                  <a:srgbClr val="000000"/>
                </a:solidFill>
                <a:latin typeface="Brush Script MT"/>
              </a:rPr>
              <a:t>my</a:t>
            </a:r>
            <a:r>
              <a:rPr lang="fr-FR" sz="1200" dirty="0">
                <a:solidFill>
                  <a:srgbClr val="000000"/>
                </a:solidFill>
                <a:latin typeface="Brush Script MT"/>
              </a:rPr>
              <a:t> </a:t>
            </a:r>
            <a:r>
              <a:rPr lang="fr-FR" sz="1200" dirty="0" err="1">
                <a:solidFill>
                  <a:srgbClr val="000000"/>
                </a:solidFill>
                <a:latin typeface="Brush Script MT"/>
              </a:rPr>
              <a:t>homework</a:t>
            </a:r>
            <a:endParaRPr lang="fr-FR" sz="12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00000" y="1872360"/>
            <a:ext cx="2340000" cy="136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/>
            <a:r>
              <a:rPr lang="fr-FR" sz="3200" b="0" u="none" strike="noStrike">
                <a:solidFill>
                  <a:srgbClr val="000000"/>
                </a:solidFill>
                <a:uFillTx/>
                <a:latin typeface="Arial"/>
              </a:rPr>
              <a:t>My daily routine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44000" y="900000"/>
            <a:ext cx="1656000" cy="1287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/>
            <a:r>
              <a:rPr lang="fr-FR" sz="1200" b="0" u="none" strike="noStrike">
                <a:solidFill>
                  <a:srgbClr val="000000"/>
                </a:solidFill>
                <a:uFillTx/>
                <a:latin typeface="Brush Script MT"/>
              </a:rPr>
              <a:t>I usually eat at 19:30 </a:t>
            </a:r>
            <a:endParaRPr lang="fr-FR" sz="12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/>
            <a:r>
              <a:rPr lang="fr-FR" sz="1200" b="0" u="none" strike="noStrike">
                <a:solidFill>
                  <a:srgbClr val="000000"/>
                </a:solidFill>
                <a:uFillTx/>
                <a:latin typeface="Brush Script MT"/>
              </a:rPr>
              <a:t>and I often take a shower</a:t>
            </a:r>
            <a:endParaRPr lang="fr-FR" sz="12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/>
            <a:endParaRPr lang="fr-FR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40000" y="3600000"/>
            <a:ext cx="1620000" cy="12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1200" b="0" u="none" strike="noStrike">
                <a:solidFill>
                  <a:srgbClr val="000000"/>
                </a:solidFill>
                <a:uFillTx/>
                <a:latin typeface="Brush Script MT"/>
              </a:rPr>
              <a:t>I always go to school at 7:50 and I usually have lunch by 12:00 am</a:t>
            </a:r>
            <a:endParaRPr lang="fr-FR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380000" y="1440000"/>
            <a:ext cx="2077920" cy="84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fr-FR" sz="1200" b="0" u="none" strike="noStrike">
                <a:solidFill>
                  <a:srgbClr val="000000"/>
                </a:solidFill>
                <a:uFillTx/>
                <a:latin typeface="Brush Script MT"/>
              </a:rPr>
              <a:t>I usually take my breakfast and I dress in my bedroom I sometimes brush my hair and my teeth and I often do my makeup.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500000" y="434520"/>
            <a:ext cx="1440000" cy="465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I </a:t>
            </a:r>
            <a:r>
              <a:rPr lang="fr-FR" sz="1200" b="0" u="none" strike="noStrike" dirty="0" err="1">
                <a:solidFill>
                  <a:srgbClr val="000000"/>
                </a:solidFill>
                <a:uFillTx/>
                <a:latin typeface="Brush Script MT"/>
              </a:rPr>
              <a:t>always</a:t>
            </a:r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 wake up at 7 </a:t>
            </a:r>
            <a:r>
              <a:rPr lang="fr-FR" sz="1200" b="0" u="none" strike="noStrike" dirty="0" err="1">
                <a:solidFill>
                  <a:srgbClr val="000000"/>
                </a:solidFill>
                <a:uFillTx/>
                <a:latin typeface="Brush Script MT"/>
              </a:rPr>
              <a:t>am</a:t>
            </a:r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 and I </a:t>
            </a:r>
            <a:r>
              <a:rPr lang="fr-FR" sz="1200" b="0" u="none" strike="noStrike" dirty="0" err="1">
                <a:solidFill>
                  <a:srgbClr val="000000"/>
                </a:solidFill>
                <a:uFillTx/>
                <a:latin typeface="Brush Script MT"/>
              </a:rPr>
              <a:t>hug</a:t>
            </a:r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 </a:t>
            </a:r>
            <a:r>
              <a:rPr lang="fr-FR" sz="1200" b="0" u="none" strike="noStrike" dirty="0" err="1">
                <a:solidFill>
                  <a:srgbClr val="000000"/>
                </a:solidFill>
                <a:uFillTx/>
                <a:latin typeface="Brush Script MT"/>
              </a:rPr>
              <a:t>my</a:t>
            </a:r>
            <a:r>
              <a:rPr lang="fr-FR" sz="1200" b="0" u="none" strike="noStrike" dirty="0">
                <a:solidFill>
                  <a:srgbClr val="000000"/>
                </a:solidFill>
                <a:uFillTx/>
                <a:latin typeface="Brush Script MT"/>
              </a:rPr>
              <a:t> cat.</a:t>
            </a:r>
            <a:endParaRPr lang="fr-FR" sz="12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200000" y="1260000"/>
            <a:ext cx="2340000" cy="1080000"/>
          </a:xfrm>
          <a:prstGeom prst="ellipse">
            <a:avLst/>
          </a:prstGeom>
          <a:noFill/>
          <a:ln w="38160">
            <a:solidFill>
              <a:srgbClr val="FFD7D7">
                <a:alpha val="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7020000" y="1260000"/>
            <a:ext cx="2700000" cy="1080000"/>
          </a:xfrm>
          <a:prstGeom prst="ellipse">
            <a:avLst/>
          </a:prstGeom>
          <a:noFill/>
          <a:ln w="38160">
            <a:solidFill>
              <a:srgbClr val="F7D1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580000" y="3780000"/>
            <a:ext cx="2340000" cy="900000"/>
          </a:xfrm>
          <a:prstGeom prst="ellipse">
            <a:avLst/>
          </a:prstGeom>
          <a:noFill/>
          <a:ln w="38160">
            <a:solidFill>
              <a:srgbClr val="F7D1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440000" y="4140000"/>
            <a:ext cx="2160000" cy="720000"/>
          </a:xfrm>
          <a:prstGeom prst="ellipse">
            <a:avLst/>
          </a:prstGeom>
          <a:noFill/>
          <a:ln w="38160">
            <a:solidFill>
              <a:srgbClr val="F7D1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900000" y="1251720"/>
            <a:ext cx="1980000" cy="908280"/>
          </a:xfrm>
          <a:prstGeom prst="ellipse">
            <a:avLst/>
          </a:prstGeom>
          <a:noFill/>
          <a:ln w="38160">
            <a:solidFill>
              <a:srgbClr val="F7D1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140000" y="180000"/>
            <a:ext cx="1980000" cy="900000"/>
          </a:xfrm>
          <a:prstGeom prst="ellipse">
            <a:avLst/>
          </a:prstGeom>
          <a:noFill/>
          <a:ln w="38160">
            <a:solidFill>
              <a:srgbClr val="F7D1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Flèche vers la droite 18"/>
          <p:cNvSpPr/>
          <p:nvPr/>
        </p:nvSpPr>
        <p:spPr>
          <a:xfrm rot="2280000">
            <a:off x="5985720" y="977040"/>
            <a:ext cx="1260000" cy="285120"/>
          </a:xfrm>
          <a:prstGeom prst="rightArrow">
            <a:avLst>
              <a:gd name="adj1" fmla="val 50000"/>
              <a:gd name="adj2" fmla="val 110480"/>
            </a:avLst>
          </a:prstGeom>
          <a:solidFill>
            <a:srgbClr val="00000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fr-FR" dirty="0">
                <a:solidFill>
                  <a:srgbClr val="000000"/>
                </a:solidFill>
                <a:latin typeface="Brush Script MT"/>
              </a:rPr>
              <a:t> wake </a:t>
            </a:r>
            <a:endParaRPr lang="fr-FR" sz="18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Flèche vers la droite 19"/>
          <p:cNvSpPr/>
          <p:nvPr/>
        </p:nvSpPr>
        <p:spPr>
          <a:xfrm rot="8220000">
            <a:off x="6658980" y="2923554"/>
            <a:ext cx="1787760" cy="285120"/>
          </a:xfrm>
          <a:prstGeom prst="rightArrow">
            <a:avLst>
              <a:gd name="adj1" fmla="val 50000"/>
              <a:gd name="adj2" fmla="val 156755"/>
            </a:avLst>
          </a:prstGeom>
          <a:solidFill>
            <a:srgbClr val="00000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Flèche vers la droite 20"/>
          <p:cNvSpPr/>
          <p:nvPr/>
        </p:nvSpPr>
        <p:spPr>
          <a:xfrm rot="10380000">
            <a:off x="3610440" y="4383360"/>
            <a:ext cx="1977480" cy="285120"/>
          </a:xfrm>
          <a:prstGeom prst="rightArrow">
            <a:avLst>
              <a:gd name="adj1" fmla="val 50000"/>
              <a:gd name="adj2" fmla="val 173390"/>
            </a:avLst>
          </a:prstGeom>
          <a:solidFill>
            <a:srgbClr val="00000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Flèche vers la droite 21"/>
          <p:cNvSpPr/>
          <p:nvPr/>
        </p:nvSpPr>
        <p:spPr>
          <a:xfrm rot="15600000">
            <a:off x="1203480" y="3014280"/>
            <a:ext cx="1986120" cy="285120"/>
          </a:xfrm>
          <a:prstGeom prst="rightArrow">
            <a:avLst>
              <a:gd name="adj1" fmla="val 50000"/>
              <a:gd name="adj2" fmla="val 174148"/>
            </a:avLst>
          </a:prstGeom>
          <a:solidFill>
            <a:srgbClr val="00000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Flèche vers la droite 22"/>
          <p:cNvSpPr/>
          <p:nvPr/>
        </p:nvSpPr>
        <p:spPr>
          <a:xfrm rot="19980000">
            <a:off x="2688840" y="927720"/>
            <a:ext cx="1535760" cy="285120"/>
          </a:xfrm>
          <a:prstGeom prst="rightArrow">
            <a:avLst>
              <a:gd name="adj1" fmla="val 50000"/>
              <a:gd name="adj2" fmla="val 134659"/>
            </a:avLst>
          </a:prstGeom>
          <a:solidFill>
            <a:srgbClr val="00000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508560" y="2014200"/>
            <a:ext cx="2520000" cy="1440000"/>
          </a:xfrm>
          <a:prstGeom prst="ellipse">
            <a:avLst/>
          </a:prstGeom>
          <a:solidFill>
            <a:srgbClr val="FFD7D7">
              <a:alpha val="38000"/>
            </a:srgbClr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6" name="Picture 2" descr="Sondage : dormir avec son chat ? - Omlet Blog France">
            <a:extLst>
              <a:ext uri="{FF2B5EF4-FFF2-40B4-BE49-F238E27FC236}">
                <a16:creationId xmlns:a16="http://schemas.microsoft.com/office/drawing/2014/main" id="{4AF5D811-B75F-F5BE-B319-9E37D8777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156" y="955185"/>
            <a:ext cx="1502268" cy="99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tite fille prend son petit déjeuner | Photo Gratuite">
            <a:extLst>
              <a:ext uri="{FF2B5EF4-FFF2-40B4-BE49-F238E27FC236}">
                <a16:creationId xmlns:a16="http://schemas.microsoft.com/office/drawing/2014/main" id="{84E0E990-A990-863E-2BFC-E2A15ACAD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00" y="149874"/>
            <a:ext cx="1578960" cy="105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tite Fille Avec Un Sac À Dos De Fonctionner À L'école. Vue Arrière Banque  D'Images et Photos Libres De Droits. Image 43021551">
            <a:extLst>
              <a:ext uri="{FF2B5EF4-FFF2-40B4-BE49-F238E27FC236}">
                <a16:creationId xmlns:a16="http://schemas.microsoft.com/office/drawing/2014/main" id="{B30F214F-C765-4E3C-FC62-274E816B0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849" y="3330551"/>
            <a:ext cx="2173931" cy="167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os 9 astuces et conseils pour que parents et enfants finissent par  apprécier les devoirs | Acadomia 📚">
            <a:extLst>
              <a:ext uri="{FF2B5EF4-FFF2-40B4-BE49-F238E27FC236}">
                <a16:creationId xmlns:a16="http://schemas.microsoft.com/office/drawing/2014/main" id="{EE88FFF7-4CB6-EEF1-659F-7FECC878C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98" y="4601555"/>
            <a:ext cx="1831447" cy="100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12 300+ Douche Enfant Stock Illustrations, graphiques vectoriels libre de  droits et Clip Art - iStock | Gel douche, Douche femme, Bain">
            <a:extLst>
              <a:ext uri="{FF2B5EF4-FFF2-40B4-BE49-F238E27FC236}">
                <a16:creationId xmlns:a16="http://schemas.microsoft.com/office/drawing/2014/main" id="{38B95BBE-A99F-F48B-CF55-BC0C14371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07" y="66297"/>
            <a:ext cx="1256128" cy="125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86</Words>
  <Application>Microsoft Macintosh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Brush Script MT</vt:lpstr>
      <vt:lpstr>Symbol</vt:lpstr>
      <vt:lpstr>Times New Roman</vt:lpstr>
      <vt:lpstr>Wingdings</vt:lpstr>
      <vt:lpstr>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>Utilisateur invité</cp:lastModifiedBy>
  <cp:revision>4</cp:revision>
  <dcterms:created xsi:type="dcterms:W3CDTF">2025-03-22T14:04:22Z</dcterms:created>
  <dcterms:modified xsi:type="dcterms:W3CDTF">2025-03-23T19:58:16Z</dcterms:modified>
  <dc:language>fr-FR</dc:language>
</cp:coreProperties>
</file>