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294" r:id="rId4"/>
    <p:sldId id="257" r:id="rId5"/>
    <p:sldId id="295" r:id="rId6"/>
    <p:sldId id="296" r:id="rId7"/>
    <p:sldId id="297" r:id="rId8"/>
    <p:sldId id="302" r:id="rId9"/>
    <p:sldId id="298" r:id="rId10"/>
    <p:sldId id="299" r:id="rId11"/>
    <p:sldId id="300" r:id="rId12"/>
    <p:sldId id="301" r:id="rId13"/>
    <p:sldId id="30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F3C6-E26A-475A-B61D-A06ECF63EBE9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200B-5750-43B8-8116-8B460127F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9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C25BA1B-2264-200A-0DA4-33A23EE9B83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7F8FA1-20B4-4D0F-88E4-762A3BA35E64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415F88C-828B-9E15-DCE1-A135501F4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1B118F1-CB25-D21F-00A6-437FBC9C80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A7B15-2907-BD99-AA45-1DF47E737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DF4E32-E671-7259-ED4D-3EDF24ED8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A910D5-EB99-2B22-1775-D61DABCE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02718-2ECB-6ADA-0104-607DC63C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F0E016-A137-3315-C604-F4EF783C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7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C4AD7-BE01-EABD-B0AC-34C5CAB0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206EEB-0569-8C83-A28E-E55F96BC2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EC7B60-6C82-0024-1E0D-94A1361D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A79A4-7C94-A691-C209-0D035437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5EBDD-ACBC-4FFB-7A4C-D7408CF8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8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3AB9D1-D9E7-0A28-BBD6-5769A067B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9AE231-9667-FD16-8C53-18DFB2754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8A1A72-FFF3-B040-B2D5-0BB0D7E2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6FC3EB-7859-8281-2ABD-BFD6318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6ACC4-7504-D458-FCD0-0BD94361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6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7C83AD-41B3-E93B-D4D7-7C95F55E90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8FF245-C058-FD77-8B87-CE3BFDAF39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6F581-4CBE-B6E6-FF15-2604127A7F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5549B-C744-4F01-A294-E934ADE57AFF}" type="slidenum"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9360713-15C2-369E-BFA6-61643B602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273354"/>
            <a:ext cx="10972120" cy="11446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0E45BD-BEDC-85E7-8F80-0732EBEB78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0" y="1604513"/>
            <a:ext cx="10972120" cy="397715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574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F22BF-165D-CF46-605B-55908988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E4323-A64A-557A-0023-D0AA7CF7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07A633-4ECA-4601-0032-1C3DBD57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5100CC-AFB1-7B47-7D51-964CD775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04E27B-0E3F-0702-CF8A-B5D935DC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06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E98A8-DCC4-0360-4773-4C508A6A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D7D2D7-3D3E-040C-6A0F-11D0862FC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89F89-135B-740D-8958-BAF97DE7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6F3E25-B703-52AB-3965-E7EAC1FE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BC05E0-601C-B0C7-CA40-CCBA599F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4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7AD5-6960-4F66-A812-CCA85579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399DC6-95AD-58E1-8D96-A9888AED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742639-874B-0F62-FAFF-F21CF5FE5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0189EF-7BB9-5DF6-152A-EA38C59B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FDDF70-A2C9-604B-B1C4-0F584211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098510-43D8-29C7-2DDD-F3774DFC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8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0BF09-D5FF-4505-E87A-ECA80508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6CE904-8FED-699C-7610-B9449A4EB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89FA2F-9FF6-9587-30B1-1CB29A53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B9E952-8C43-82F2-99EF-50658021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81F85A-87E6-7BD5-CAB8-FE6761A9D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E2DC6E-4FFF-9BDA-FB59-9886F12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2579B5-F583-6A1E-4806-9BC46ACE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0718C6-723D-385C-0911-C21F2B3B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2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375A0-F311-1346-0F38-6819EEB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217A4B-2F3A-2FCB-220E-C720E3DC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182FD2-61CA-D1A3-F30F-9A777D5C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622DF1-B8A8-2DE2-0991-05A284CA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0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230E97-D8C7-7914-578E-74830E1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947A2C-0444-8E37-17B1-7E5AE0EB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1D7C59-1B5C-7331-63EF-6385394E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66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C0047-A5D3-F996-0961-946E125D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46D7D-72F7-D51A-66C7-666C84C9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B7F7CB-5A6C-1E6B-972C-313969A7F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81C54A-002E-6E66-3E52-75CF3C4E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B51FA2-421B-97B1-C246-EFDDBDB1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4B7573-B06C-8797-2568-1F5840A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3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EC400-FF30-8E82-B7AB-0A35BB8C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35D891-2FEE-480B-963E-F0B456BDD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67539B-B74A-F152-A0AF-E0D81894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5F329E-FF9D-3594-E66B-F1463E24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649AE3-3561-7BF5-7FEA-CF2428EF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AFDB95-2D1F-D583-8F71-057352FC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7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E03A14-58EF-EEFC-11A7-A1EE674C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B4FAB8-985E-F35E-8E9B-C6A09F132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05CA3-CFF6-013B-722D-D85E3B106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7231-98B0-421E-83A0-9E03D6423B26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4B5BCD-7603-CE33-65B3-7C3ECA680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23A404-D514-7C0C-61A1-3803BB076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FF1C-738A-4152-B8A9-953903E41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37E94-ABE4-74CB-9C45-EB9DADAD1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7547"/>
          </a:xfrm>
        </p:spPr>
        <p:txBody>
          <a:bodyPr>
            <a:normAutofit fontScale="90000"/>
          </a:bodyPr>
          <a:lstStyle/>
          <a:p>
            <a:r>
              <a:rPr lang="fr-FR" dirty="0"/>
              <a:t>LA SEMAINE DES LANGUES AVEC LES 5A-5B-5D et les UPE2A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5F03D9-62B2-3B98-CD84-263A12C3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7991"/>
            <a:ext cx="9144000" cy="270980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Drapeau des jeux Olympiques">
            <a:extLst>
              <a:ext uri="{FF2B5EF4-FFF2-40B4-BE49-F238E27FC236}">
                <a16:creationId xmlns:a16="http://schemas.microsoft.com/office/drawing/2014/main" id="{0CA12024-7EDE-01CC-AC5E-BFAE9579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04" y="2547992"/>
            <a:ext cx="4141946" cy="276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DF55F8-5EE4-C184-7A57-7FFBC43F0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27" y="2510994"/>
            <a:ext cx="3350711" cy="27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0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31A343-A17F-3EFC-2850-8D1B06B1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11" y="904126"/>
            <a:ext cx="7144608" cy="50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CFC305-C3D6-F026-A421-766692B6F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94" y="1110678"/>
            <a:ext cx="6438258" cy="50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EAC426-7D92-D789-FED0-1C1B1985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60" y="876117"/>
            <a:ext cx="7228253" cy="51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AD4133-3189-437F-C09F-70B609ECD7DB}"/>
              </a:ext>
            </a:extLst>
          </p:cNvPr>
          <p:cNvSpPr txBox="1"/>
          <p:nvPr/>
        </p:nvSpPr>
        <p:spPr>
          <a:xfrm>
            <a:off x="2126751" y="2188396"/>
            <a:ext cx="811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00B0F0"/>
                </a:solidFill>
              </a:rPr>
              <a:t>¡VIVA EL DEPORTE!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B02CBF-4CF1-BA28-C4D2-438B10720AB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264650" y="3429000"/>
            <a:ext cx="3662700" cy="24580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1324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4C567-BF3E-92B1-FCAF-2ACE1DD39E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8" y="273354"/>
            <a:ext cx="8229954" cy="114468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LES J.O. ET LES JEUX PARALYMPIQUES AU COLLEGE GEORGES SEURAT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A96A5-110F-14C1-0188-C7715F4D6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8" y="1604513"/>
            <a:ext cx="8229954" cy="3977159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6B0AFD-C2D1-6935-F9A8-AE61C1979E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8" y="1604513"/>
            <a:ext cx="8229954" cy="397715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76D7850-6031-623F-BFD9-F4F723EF48E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03220" y="1604513"/>
            <a:ext cx="4985001" cy="397715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4FE8771-F175-1E75-7257-49FA75F6B25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03220" y="1604513"/>
            <a:ext cx="4985001" cy="3977159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D81E60-35BC-D36E-21E0-CB702BA3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77962" y="1823076"/>
            <a:ext cx="6718901" cy="37585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0501B-0C6B-AEB2-F735-FA54B85506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2624" y="273354"/>
            <a:ext cx="10359055" cy="64104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130F0-08F2-0D15-84FF-AE1DEEFD056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5174" y="1006867"/>
            <a:ext cx="10972120" cy="4560560"/>
          </a:xfrm>
        </p:spPr>
        <p:txBody>
          <a:bodyPr>
            <a:normAutofit/>
          </a:bodyPr>
          <a:lstStyle/>
          <a:p>
            <a:r>
              <a:rPr lang="fr-FR" dirty="0"/>
              <a:t>Monsieur Mora, professeur référent des UPE2A et Madame Pellen, notre professeur d’espagnol, ont </a:t>
            </a:r>
            <a:r>
              <a:rPr lang="fr-FR" dirty="0" err="1"/>
              <a:t>co-animé</a:t>
            </a:r>
            <a:r>
              <a:rPr lang="fr-FR" dirty="0"/>
              <a:t> des séances entre trois classes de 5</a:t>
            </a:r>
            <a:r>
              <a:rPr lang="fr-FR" baseline="30000" dirty="0"/>
              <a:t>ème</a:t>
            </a:r>
            <a:r>
              <a:rPr lang="fr-FR" dirty="0"/>
              <a:t> et les UPE2A autour des athlètes des Jeux Olympiques et Paralympiques. En groupes, nous avons réalisé des affiches sur différents athlètes en français ou dans notre langue maternelle: français, espagnol, anglais, arabe, chinois et birman. </a:t>
            </a:r>
          </a:p>
          <a:p>
            <a:r>
              <a:rPr lang="fr-FR" dirty="0"/>
              <a:t>Ce projet nous a permis de créer un esprit de groupe, de faire connaissance avec nos camarades UPE2A et de réaliser une magnifique exposition au CDI.</a:t>
            </a:r>
          </a:p>
          <a:p>
            <a:pPr marL="0" indent="0">
              <a:buNone/>
            </a:pPr>
            <a:r>
              <a:rPr lang="fr-FR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6C91DE-60BA-5064-F730-7ED99FD5985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117316" y="4301681"/>
            <a:ext cx="2761669" cy="18533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018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5F769-4411-6F05-3515-7DFDF9E9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EXPOSITION AU CDI LA SEMAINE DES LANGUES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431F4-4AE5-0108-3CBE-2442B7FA3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AB62E1-31DE-8B41-395A-3C3B60085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84" y="1862673"/>
            <a:ext cx="5752386" cy="43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0F1564-B075-5BE2-8727-BAAFCD4F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92" y="819677"/>
            <a:ext cx="6852862" cy="50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CD46F4-D532-AA3D-5E74-EB67F6B1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55" y="866784"/>
            <a:ext cx="6827046" cy="51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0274A6-373D-62BA-1DC4-E23220F3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05" y="1148395"/>
            <a:ext cx="6493749" cy="45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33C438-085E-6E1F-7B6E-5CB558DF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1" y="1040367"/>
            <a:ext cx="6328881" cy="48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1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B0313B-7BC0-EC77-40B9-2C98B82C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636" y="971203"/>
            <a:ext cx="6832315" cy="48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12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132</Words>
  <Application>Microsoft Office PowerPoint</Application>
  <PresentationFormat>Grand écran</PresentationFormat>
  <Paragraphs>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Liberation Serif</vt:lpstr>
      <vt:lpstr>Thème Office</vt:lpstr>
      <vt:lpstr>LA SEMAINE DES LANGUES AVEC LES 5A-5B-5D et les UPE2A</vt:lpstr>
      <vt:lpstr>LES J.O. ET LES JEUX PARALYMPIQUES AU COLLEGE GEORGES SEURAT</vt:lpstr>
      <vt:lpstr>Présentation PowerPoint</vt:lpstr>
      <vt:lpstr>EXPOSITION AU CDI LA SEMAINE DES LANGUES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SEMAINE DES LANGUES AVEC LES 5A-5B-5D et les UPE2A</dc:title>
  <dc:creator>Quentin Landel</dc:creator>
  <cp:lastModifiedBy>Quentin Landel</cp:lastModifiedBy>
  <cp:revision>5</cp:revision>
  <dcterms:created xsi:type="dcterms:W3CDTF">2024-04-06T16:18:52Z</dcterms:created>
  <dcterms:modified xsi:type="dcterms:W3CDTF">2024-04-06T16:35:53Z</dcterms:modified>
</cp:coreProperties>
</file>