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3/24/2025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3/24/2025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3/24/2025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3/24/2025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3/24/2025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3/24/2025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003455" y="2050869"/>
            <a:ext cx="7270548" cy="1999967"/>
          </a:xfrm>
        </p:spPr>
        <p:txBody>
          <a:bodyPr/>
          <a:lstStyle/>
          <a:p>
            <a:r>
              <a:rPr lang="fr-FR" dirty="0" err="1"/>
              <a:t>ss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003455" y="4050836"/>
            <a:ext cx="7270548" cy="1304935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4" name="Ellipse 3"/>
          <p:cNvSpPr/>
          <p:nvPr/>
        </p:nvSpPr>
        <p:spPr>
          <a:xfrm>
            <a:off x="4013563" y="4487808"/>
            <a:ext cx="2554636" cy="212865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>
                <a:solidFill>
                  <a:schemeClr val="tx1"/>
                </a:solidFill>
              </a:rPr>
              <a:t>We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err="1">
                <a:solidFill>
                  <a:schemeClr val="tx1"/>
                </a:solidFill>
              </a:rPr>
              <a:t>after</a:t>
            </a:r>
            <a:r>
              <a:rPr lang="fr-FR" dirty="0">
                <a:solidFill>
                  <a:schemeClr val="tx1"/>
                </a:solidFill>
              </a:rPr>
              <a:t> the </a:t>
            </a:r>
            <a:r>
              <a:rPr lang="fr-FR" dirty="0" err="1">
                <a:solidFill>
                  <a:schemeClr val="tx1"/>
                </a:solidFill>
              </a:rPr>
              <a:t>canteen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err="1">
                <a:solidFill>
                  <a:schemeClr val="tx1"/>
                </a:solidFill>
              </a:rPr>
              <a:t>we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err="1">
                <a:solidFill>
                  <a:schemeClr val="tx1"/>
                </a:solidFill>
              </a:rPr>
              <a:t>often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err="1">
                <a:solidFill>
                  <a:schemeClr val="tx1"/>
                </a:solidFill>
              </a:rPr>
              <a:t>take</a:t>
            </a:r>
            <a:r>
              <a:rPr lang="fr-FR" dirty="0">
                <a:solidFill>
                  <a:schemeClr val="tx1"/>
                </a:solidFill>
              </a:rPr>
              <a:t> a </a:t>
            </a:r>
            <a:r>
              <a:rPr lang="fr-FR" dirty="0" err="1">
                <a:solidFill>
                  <a:schemeClr val="tx1"/>
                </a:solidFill>
              </a:rPr>
              <a:t>little</a:t>
            </a:r>
            <a:r>
              <a:rPr lang="fr-FR" dirty="0">
                <a:solidFill>
                  <a:schemeClr val="tx1"/>
                </a:solidFill>
              </a:rPr>
              <a:t> break at </a:t>
            </a:r>
            <a:r>
              <a:rPr lang="fr-FR" dirty="0" err="1">
                <a:solidFill>
                  <a:schemeClr val="tx1"/>
                </a:solidFill>
              </a:rPr>
              <a:t>recess</a:t>
            </a:r>
            <a:r>
              <a:rPr lang="fr-FR" dirty="0">
                <a:solidFill>
                  <a:schemeClr val="tx1"/>
                </a:solidFill>
              </a:rPr>
              <a:t> and </a:t>
            </a:r>
            <a:r>
              <a:rPr lang="fr-FR" dirty="0" err="1">
                <a:solidFill>
                  <a:schemeClr val="tx1"/>
                </a:solidFill>
              </a:rPr>
              <a:t>then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err="1">
                <a:solidFill>
                  <a:schemeClr val="tx1"/>
                </a:solidFill>
              </a:rPr>
              <a:t>we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err="1">
                <a:solidFill>
                  <a:schemeClr val="tx1"/>
                </a:solidFill>
              </a:rPr>
              <a:t>always</a:t>
            </a:r>
            <a:r>
              <a:rPr lang="fr-FR" dirty="0">
                <a:solidFill>
                  <a:schemeClr val="tx1"/>
                </a:solidFill>
              </a:rPr>
              <a:t> go to classe</a:t>
            </a:r>
          </a:p>
        </p:txBody>
      </p:sp>
      <p:sp>
        <p:nvSpPr>
          <p:cNvPr id="5" name="Ellipse 4"/>
          <p:cNvSpPr/>
          <p:nvPr/>
        </p:nvSpPr>
        <p:spPr>
          <a:xfrm>
            <a:off x="292363" y="3064978"/>
            <a:ext cx="2625634" cy="1999967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>
                <a:solidFill>
                  <a:schemeClr val="tx1"/>
                </a:solidFill>
              </a:rPr>
              <a:t>Then</a:t>
            </a:r>
            <a:r>
              <a:rPr lang="fr-FR" dirty="0">
                <a:solidFill>
                  <a:schemeClr val="tx1"/>
                </a:solidFill>
              </a:rPr>
              <a:t> i </a:t>
            </a:r>
            <a:r>
              <a:rPr lang="fr-FR" dirty="0" err="1">
                <a:solidFill>
                  <a:schemeClr val="tx1"/>
                </a:solidFill>
              </a:rPr>
              <a:t>always</a:t>
            </a:r>
            <a:r>
              <a:rPr lang="fr-FR" dirty="0">
                <a:solidFill>
                  <a:schemeClr val="tx1"/>
                </a:solidFill>
              </a:rPr>
              <a:t> go </a:t>
            </a:r>
            <a:r>
              <a:rPr lang="fr-FR" dirty="0" err="1">
                <a:solidFill>
                  <a:schemeClr val="tx1"/>
                </a:solidFill>
              </a:rPr>
              <a:t>home,i</a:t>
            </a:r>
            <a:r>
              <a:rPr lang="fr-FR" dirty="0">
                <a:solidFill>
                  <a:schemeClr val="tx1"/>
                </a:solidFill>
              </a:rPr>
              <a:t> do </a:t>
            </a:r>
            <a:r>
              <a:rPr lang="fr-FR" dirty="0" err="1">
                <a:solidFill>
                  <a:schemeClr val="tx1"/>
                </a:solidFill>
              </a:rPr>
              <a:t>my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err="1">
                <a:solidFill>
                  <a:schemeClr val="tx1"/>
                </a:solidFill>
              </a:rPr>
              <a:t>homework</a:t>
            </a:r>
            <a:r>
              <a:rPr lang="fr-FR" dirty="0">
                <a:solidFill>
                  <a:schemeClr val="tx1"/>
                </a:solidFill>
              </a:rPr>
              <a:t> and i go to </a:t>
            </a:r>
            <a:r>
              <a:rPr lang="fr-FR" dirty="0" err="1">
                <a:solidFill>
                  <a:schemeClr val="tx1"/>
                </a:solidFill>
              </a:rPr>
              <a:t>eat</a:t>
            </a:r>
            <a:r>
              <a:rPr lang="fr-FR" dirty="0">
                <a:solidFill>
                  <a:schemeClr val="tx1"/>
                </a:solidFill>
              </a:rPr>
              <a:t> and i </a:t>
            </a:r>
            <a:r>
              <a:rPr lang="fr-FR" dirty="0" err="1">
                <a:solidFill>
                  <a:schemeClr val="tx1"/>
                </a:solidFill>
              </a:rPr>
              <a:t>get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err="1">
                <a:solidFill>
                  <a:schemeClr val="tx1"/>
                </a:solidFill>
              </a:rPr>
              <a:t>ready</a:t>
            </a:r>
            <a:r>
              <a:rPr lang="fr-FR" dirty="0">
                <a:solidFill>
                  <a:schemeClr val="tx1"/>
                </a:solidFill>
              </a:rPr>
              <a:t> to go to </a:t>
            </a:r>
            <a:r>
              <a:rPr lang="fr-FR" dirty="0" err="1">
                <a:solidFill>
                  <a:schemeClr val="tx1"/>
                </a:solidFill>
              </a:rPr>
              <a:t>sleep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6" name="Ellipse 5"/>
          <p:cNvSpPr/>
          <p:nvPr/>
        </p:nvSpPr>
        <p:spPr>
          <a:xfrm>
            <a:off x="7373983" y="3310559"/>
            <a:ext cx="3122023" cy="220053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>
                <a:solidFill>
                  <a:schemeClr val="tx1"/>
                </a:solidFill>
              </a:rPr>
              <a:t>I’m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err="1">
                <a:solidFill>
                  <a:schemeClr val="tx1"/>
                </a:solidFill>
              </a:rPr>
              <a:t>often</a:t>
            </a:r>
            <a:r>
              <a:rPr lang="fr-FR" dirty="0">
                <a:solidFill>
                  <a:schemeClr val="tx1"/>
                </a:solidFill>
              </a:rPr>
              <a:t> on time of class and i </a:t>
            </a:r>
            <a:r>
              <a:rPr lang="fr-FR" dirty="0" err="1">
                <a:solidFill>
                  <a:schemeClr val="tx1"/>
                </a:solidFill>
              </a:rPr>
              <a:t>rarely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err="1">
                <a:solidFill>
                  <a:schemeClr val="tx1"/>
                </a:solidFill>
              </a:rPr>
              <a:t>eat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err="1">
                <a:solidFill>
                  <a:schemeClr val="tx1"/>
                </a:solidFill>
              </a:rPr>
              <a:t>something</a:t>
            </a:r>
            <a:r>
              <a:rPr lang="fr-FR" dirty="0">
                <a:solidFill>
                  <a:schemeClr val="tx1"/>
                </a:solidFill>
              </a:rPr>
              <a:t> good in the </a:t>
            </a:r>
            <a:r>
              <a:rPr lang="fr-FR" dirty="0" err="1">
                <a:solidFill>
                  <a:schemeClr val="tx1"/>
                </a:solidFill>
              </a:rPr>
              <a:t>cafetaria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7" name="Ellipse 6"/>
          <p:cNvSpPr/>
          <p:nvPr/>
        </p:nvSpPr>
        <p:spPr>
          <a:xfrm>
            <a:off x="2131662" y="369267"/>
            <a:ext cx="2336461" cy="201951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I </a:t>
            </a:r>
            <a:r>
              <a:rPr lang="fr-FR" dirty="0" err="1">
                <a:solidFill>
                  <a:schemeClr val="tx1"/>
                </a:solidFill>
              </a:rPr>
              <a:t>always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err="1">
                <a:solidFill>
                  <a:schemeClr val="tx1"/>
                </a:solidFill>
              </a:rPr>
              <a:t>wake</a:t>
            </a:r>
            <a:r>
              <a:rPr lang="fr-FR" dirty="0">
                <a:solidFill>
                  <a:schemeClr val="tx1"/>
                </a:solidFill>
              </a:rPr>
              <a:t> up at 7 </a:t>
            </a:r>
            <a:r>
              <a:rPr lang="fr-FR" dirty="0" err="1">
                <a:solidFill>
                  <a:schemeClr val="tx1"/>
                </a:solidFill>
              </a:rPr>
              <a:t>am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err="1">
                <a:solidFill>
                  <a:schemeClr val="tx1"/>
                </a:solidFill>
              </a:rPr>
              <a:t>every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err="1">
                <a:solidFill>
                  <a:schemeClr val="tx1"/>
                </a:solidFill>
              </a:rPr>
              <a:t>morning</a:t>
            </a:r>
            <a:r>
              <a:rPr lang="fr-FR" dirty="0">
                <a:solidFill>
                  <a:schemeClr val="tx1"/>
                </a:solidFill>
              </a:rPr>
              <a:t> and i have </a:t>
            </a:r>
            <a:r>
              <a:rPr lang="fr-FR" dirty="0" err="1">
                <a:solidFill>
                  <a:schemeClr val="tx1"/>
                </a:solidFill>
              </a:rPr>
              <a:t>breakfust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8" name="Ellipse 7"/>
          <p:cNvSpPr/>
          <p:nvPr/>
        </p:nvSpPr>
        <p:spPr>
          <a:xfrm>
            <a:off x="6727371" y="369267"/>
            <a:ext cx="2207623" cy="179660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I </a:t>
            </a:r>
            <a:r>
              <a:rPr lang="fr-FR" dirty="0" err="1">
                <a:solidFill>
                  <a:schemeClr val="tx1"/>
                </a:solidFill>
              </a:rPr>
              <a:t>usually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err="1">
                <a:solidFill>
                  <a:schemeClr val="tx1"/>
                </a:solidFill>
              </a:rPr>
              <a:t>get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err="1">
                <a:solidFill>
                  <a:schemeClr val="tx1"/>
                </a:solidFill>
              </a:rPr>
              <a:t>ready</a:t>
            </a:r>
            <a:r>
              <a:rPr lang="fr-FR" dirty="0">
                <a:solidFill>
                  <a:schemeClr val="tx1"/>
                </a:solidFill>
              </a:rPr>
              <a:t> 15 minutes and </a:t>
            </a:r>
            <a:r>
              <a:rPr lang="fr-FR" dirty="0" err="1">
                <a:solidFill>
                  <a:schemeClr val="tx1"/>
                </a:solidFill>
              </a:rPr>
              <a:t>always</a:t>
            </a:r>
            <a:r>
              <a:rPr lang="fr-FR" dirty="0">
                <a:solidFill>
                  <a:schemeClr val="tx1"/>
                </a:solidFill>
              </a:rPr>
              <a:t> go to </a:t>
            </a:r>
            <a:r>
              <a:rPr lang="fr-FR" dirty="0" err="1">
                <a:solidFill>
                  <a:schemeClr val="tx1"/>
                </a:solidFill>
              </a:rPr>
              <a:t>school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0" name="Ellipse 9"/>
          <p:cNvSpPr/>
          <p:nvPr/>
        </p:nvSpPr>
        <p:spPr>
          <a:xfrm>
            <a:off x="4073819" y="2036743"/>
            <a:ext cx="2494380" cy="22396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>
                <a:solidFill>
                  <a:schemeClr val="tx1"/>
                </a:solidFill>
              </a:rPr>
              <a:t>My</a:t>
            </a:r>
            <a:r>
              <a:rPr lang="fr-FR" dirty="0">
                <a:solidFill>
                  <a:schemeClr val="tx1"/>
                </a:solidFill>
              </a:rPr>
              <a:t> routine</a:t>
            </a:r>
          </a:p>
        </p:txBody>
      </p:sp>
      <p:cxnSp>
        <p:nvCxnSpPr>
          <p:cNvPr id="11" name="Connecteur : en arc 10">
            <a:extLst>
              <a:ext uri="{FF2B5EF4-FFF2-40B4-BE49-F238E27FC236}">
                <a16:creationId xmlns:a16="http://schemas.microsoft.com/office/drawing/2014/main" id="{EC82B83C-082A-AD79-8D40-7ABA0119A691}"/>
              </a:ext>
            </a:extLst>
          </p:cNvPr>
          <p:cNvCxnSpPr>
            <a:cxnSpLocks/>
          </p:cNvCxnSpPr>
          <p:nvPr/>
        </p:nvCxnSpPr>
        <p:spPr>
          <a:xfrm flipV="1">
            <a:off x="1622234" y="2154120"/>
            <a:ext cx="890649" cy="760156"/>
          </a:xfrm>
          <a:prstGeom prst="curvedConnector3">
            <a:avLst/>
          </a:prstGeom>
          <a:ln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 : en arc 16">
            <a:extLst>
              <a:ext uri="{FF2B5EF4-FFF2-40B4-BE49-F238E27FC236}">
                <a16:creationId xmlns:a16="http://schemas.microsoft.com/office/drawing/2014/main" id="{6D74E1B5-EDF7-D25C-CA53-DB1932B54797}"/>
              </a:ext>
            </a:extLst>
          </p:cNvPr>
          <p:cNvCxnSpPr>
            <a:cxnSpLocks/>
          </p:cNvCxnSpPr>
          <p:nvPr/>
        </p:nvCxnSpPr>
        <p:spPr>
          <a:xfrm rot="10800000">
            <a:off x="2512885" y="4976229"/>
            <a:ext cx="1210897" cy="534860"/>
          </a:xfrm>
          <a:prstGeom prst="curvedConnector3">
            <a:avLst/>
          </a:prstGeom>
          <a:ln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 : en arc 20">
            <a:extLst>
              <a:ext uri="{FF2B5EF4-FFF2-40B4-BE49-F238E27FC236}">
                <a16:creationId xmlns:a16="http://schemas.microsoft.com/office/drawing/2014/main" id="{672BFA0D-8E23-93B3-F9F7-CA34126491F1}"/>
              </a:ext>
            </a:extLst>
          </p:cNvPr>
          <p:cNvCxnSpPr>
            <a:cxnSpLocks/>
          </p:cNvCxnSpPr>
          <p:nvPr/>
        </p:nvCxnSpPr>
        <p:spPr>
          <a:xfrm>
            <a:off x="4621924" y="1361057"/>
            <a:ext cx="1788356" cy="12700"/>
          </a:xfrm>
          <a:prstGeom prst="curvedConnector3">
            <a:avLst/>
          </a:prstGeom>
          <a:ln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 : en arc 24">
            <a:extLst>
              <a:ext uri="{FF2B5EF4-FFF2-40B4-BE49-F238E27FC236}">
                <a16:creationId xmlns:a16="http://schemas.microsoft.com/office/drawing/2014/main" id="{99887950-CE28-9AA2-A627-753B34EF8B21}"/>
              </a:ext>
            </a:extLst>
          </p:cNvPr>
          <p:cNvCxnSpPr>
            <a:cxnSpLocks/>
          </p:cNvCxnSpPr>
          <p:nvPr/>
        </p:nvCxnSpPr>
        <p:spPr>
          <a:xfrm rot="16200000" flipH="1">
            <a:off x="7964549" y="2295899"/>
            <a:ext cx="870716" cy="840948"/>
          </a:xfrm>
          <a:prstGeom prst="curvedConnector3">
            <a:avLst/>
          </a:prstGeom>
          <a:ln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 : en arc 28">
            <a:extLst>
              <a:ext uri="{FF2B5EF4-FFF2-40B4-BE49-F238E27FC236}">
                <a16:creationId xmlns:a16="http://schemas.microsoft.com/office/drawing/2014/main" id="{5355216F-1AC1-0F48-5EBA-2585F7D95E98}"/>
              </a:ext>
            </a:extLst>
          </p:cNvPr>
          <p:cNvCxnSpPr>
            <a:cxnSpLocks/>
          </p:cNvCxnSpPr>
          <p:nvPr/>
        </p:nvCxnSpPr>
        <p:spPr>
          <a:xfrm rot="10800000" flipV="1">
            <a:off x="6727373" y="5355771"/>
            <a:ext cx="936392" cy="580030"/>
          </a:xfrm>
          <a:prstGeom prst="curvedConnector3">
            <a:avLst/>
          </a:prstGeom>
          <a:ln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AutoShape 2" descr="Dessin reveil : images libres de droits, photos de stock et ..."/>
          <p:cNvSpPr>
            <a:spLocks noChangeAspect="1" noChangeArrowheads="1"/>
          </p:cNvSpPr>
          <p:nvPr/>
        </p:nvSpPr>
        <p:spPr bwMode="auto">
          <a:xfrm>
            <a:off x="1530216" y="176984"/>
            <a:ext cx="859773" cy="85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" name="AutoShape 4" descr="Dessin reveil : images libres de droits, photos de stock et ..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9439" y="932264"/>
            <a:ext cx="695503" cy="695503"/>
          </a:xfrm>
          <a:prstGeom prst="rect">
            <a:avLst/>
          </a:prstGeom>
        </p:spPr>
      </p:pic>
      <p:pic>
        <p:nvPicPr>
          <p:cNvPr id="1032" name="Picture 8" descr="un couple d'enfants prend le petit déjeuner Image Vectorielle Stock - Alam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8685" y="777496"/>
            <a:ext cx="1122196" cy="980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s2.qwant.com/thumbr/474x763/f/a/d1703f7003be3299b259bbff159bda5402a4d9f254fca40313e2994b6dabcb/th.jpg?u=https%3A%2F%2Ftse.mm.bing.net%2Fth%3Fid%3DOIP.mipH4QCKMT-f45eEYRLidwHaL7%26pid%3DApi&amp;q=0&amp;b=1&amp;p=0&amp;a=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1526" y="670827"/>
            <a:ext cx="745889" cy="1200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s2.qwant.com/thumbr/474x390/6/2/9112073b60b832c29dd91c7b9f21c3bc61300b0349fa615cabd56ec66fd446/th.jpg?u=https%3A%2F%2Ftse.mm.bing.net%2Fth%3Fid%3DOIP.-xVtzs1hZwF8PZDyOK-DcQHaGG%26pid%3DApi&amp;q=0&amp;b=1&amp;p=0&amp;a=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0715" y="2569070"/>
            <a:ext cx="1452869" cy="1163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s1.qwant.com/thumbr/474x327/2/7/3342c718bfa58ce0c4eb2ce0b59ef5eb4d9974b4d4d5c95eec67701a23cc42/th.jpg?u=https%3A%2F%2Ftse.mm.bing.net%2Fth%3Fid%3DOIP.DjtivzYu2Cj1zUfyjWffXAHaFH%26pid%3DApi&amp;q=0&amp;b=1&amp;p=0&amp;a=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6185" y="5135931"/>
            <a:ext cx="1928392" cy="1330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s1.qwant.com/thumbr/474x317/2/0/54f3c83a0f4c5249837a6bb9db975d3368daaca595b23818dab0f83412f1c2/th.jpg?u=https%3A%2F%2Ftse.mm.bing.net%2Fth%3Fid%3DOIP.9QQe299tbzpvQyU10sKKKwHaE9%26pid%3DApi&amp;q=0&amp;b=1&amp;p=0&amp;a=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8181" y="5590820"/>
            <a:ext cx="1849701" cy="1237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s://s2.qwant.com/thumbr/474x457/6/f/67bfbe752ec1a1606482b861a865c55e0a33fcbc0e66cd65b8f0224e2ef951/th.jpg?u=https%3A%2F%2Ftse.mm.bing.net%2Fth%3Fid%3DOIP.NRtLWbHJyyiSqd09FrmNnwHaHJ%26pid%3DApi&amp;q=0&amp;b=1&amp;p=0&amp;a=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826" y="3570245"/>
            <a:ext cx="1192693" cy="1149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6358571"/>
      </p:ext>
    </p:extLst>
  </p:cSld>
  <p:clrMapOvr>
    <a:masterClrMapping/>
  </p:clrMapOvr>
</p:sld>
</file>

<file path=ppt/theme/theme1.xml><?xml version="1.0" encoding="utf-8"?>
<a:theme xmlns:a="http://schemas.openxmlformats.org/drawingml/2006/main" name="Facette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61</TotalTime>
  <Words>82</Words>
  <Application>Microsoft Office PowerPoint</Application>
  <PresentationFormat>Grand écran</PresentationFormat>
  <Paragraphs>7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Arial</vt:lpstr>
      <vt:lpstr>Trebuchet MS</vt:lpstr>
      <vt:lpstr>Wingdings 3</vt:lpstr>
      <vt:lpstr>Facette</vt:lpstr>
      <vt:lpstr>ss</vt:lpstr>
    </vt:vector>
  </TitlesOfParts>
  <Company>ENC92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sabah.ghodbane</dc:creator>
  <cp:lastModifiedBy>sabah.ghodbane</cp:lastModifiedBy>
  <cp:revision>7</cp:revision>
  <dcterms:created xsi:type="dcterms:W3CDTF">2025-03-21T09:39:19Z</dcterms:created>
  <dcterms:modified xsi:type="dcterms:W3CDTF">2025-03-24T10:56:04Z</dcterms:modified>
</cp:coreProperties>
</file>