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68" r:id="rId15"/>
    <p:sldId id="274" r:id="rId16"/>
    <p:sldId id="271" r:id="rId17"/>
    <p:sldId id="272" r:id="rId18"/>
    <p:sldId id="275" r:id="rId19"/>
    <p:sldId id="276" r:id="rId20"/>
    <p:sldId id="27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21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/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sv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adrienquatennens.fr/macron-sessouffle-pas-la-contestation-adrien-quatennens/" TargetMode="Externa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1873" r="14035" b="-1"/>
          <a:stretch>
            <a:fillRect/>
          </a:stretch>
        </p:blipFill>
        <p:spPr>
          <a:xfrm>
            <a:off x="20" y="10"/>
            <a:ext cx="7113748" cy="6864903"/>
          </a:xfrm>
          <a:prstGeom prst="rect">
            <a:avLst/>
          </a:prstGeom>
        </p:spPr>
      </p:pic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-1" fmla="*/ 5317418 w 8556895"/>
              <a:gd name="connsiteY0-2" fmla="*/ 7265 h 6865265"/>
              <a:gd name="connsiteX1-3" fmla="*/ 8556895 w 8556895"/>
              <a:gd name="connsiteY1-4" fmla="*/ 0 h 6865265"/>
              <a:gd name="connsiteX2-5" fmla="*/ 8556895 w 8556895"/>
              <a:gd name="connsiteY2-6" fmla="*/ 6858000 h 6865265"/>
              <a:gd name="connsiteX3-7" fmla="*/ 5869355 w 8556895"/>
              <a:gd name="connsiteY3-8" fmla="*/ 6858000 h 6865265"/>
              <a:gd name="connsiteX4-9" fmla="*/ 5869355 w 8556895"/>
              <a:gd name="connsiteY4-10" fmla="*/ 6865265 h 6865265"/>
              <a:gd name="connsiteX5-11" fmla="*/ 0 w 8556895"/>
              <a:gd name="connsiteY5-12" fmla="*/ 6865265 h 6865265"/>
              <a:gd name="connsiteX6-13" fmla="*/ 3430955 w 8556895"/>
              <a:gd name="connsiteY6-14" fmla="*/ 3434310 h 6865265"/>
              <a:gd name="connsiteX7-15" fmla="*/ 176556 w 8556895"/>
              <a:gd name="connsiteY7-16" fmla="*/ 7819 h 6865265"/>
              <a:gd name="connsiteX8-17" fmla="*/ 154644 w 8556895"/>
              <a:gd name="connsiteY8-18" fmla="*/ 7265 h 6865265"/>
              <a:gd name="connsiteX9-19" fmla="*/ 5317418 w 8556895"/>
              <a:gd name="connsiteY9-20" fmla="*/ 7265 h 6865265"/>
              <a:gd name="connsiteX0-21" fmla="*/ 5317418 w 8556895"/>
              <a:gd name="connsiteY0-22" fmla="*/ 7265 h 6865265"/>
              <a:gd name="connsiteX1-23" fmla="*/ 8556895 w 8556895"/>
              <a:gd name="connsiteY1-24" fmla="*/ 0 h 6865265"/>
              <a:gd name="connsiteX2-25" fmla="*/ 8556895 w 8556895"/>
              <a:gd name="connsiteY2-26" fmla="*/ 6858000 h 6865265"/>
              <a:gd name="connsiteX3-27" fmla="*/ 5869355 w 8556895"/>
              <a:gd name="connsiteY3-28" fmla="*/ 6858000 h 6865265"/>
              <a:gd name="connsiteX4-29" fmla="*/ 0 w 8556895"/>
              <a:gd name="connsiteY4-30" fmla="*/ 6865265 h 6865265"/>
              <a:gd name="connsiteX5-31" fmla="*/ 3430955 w 8556895"/>
              <a:gd name="connsiteY5-32" fmla="*/ 3434310 h 6865265"/>
              <a:gd name="connsiteX6-33" fmla="*/ 176556 w 8556895"/>
              <a:gd name="connsiteY6-34" fmla="*/ 7819 h 6865265"/>
              <a:gd name="connsiteX7-35" fmla="*/ 154644 w 8556895"/>
              <a:gd name="connsiteY7-36" fmla="*/ 7265 h 6865265"/>
              <a:gd name="connsiteX8-37" fmla="*/ 5317418 w 8556895"/>
              <a:gd name="connsiteY8-38" fmla="*/ 7265 h 6865265"/>
              <a:gd name="connsiteX0-39" fmla="*/ 5317418 w 8556895"/>
              <a:gd name="connsiteY0-40" fmla="*/ 7265 h 6865265"/>
              <a:gd name="connsiteX1-41" fmla="*/ 8556895 w 8556895"/>
              <a:gd name="connsiteY1-42" fmla="*/ 0 h 6865265"/>
              <a:gd name="connsiteX2-43" fmla="*/ 8556895 w 8556895"/>
              <a:gd name="connsiteY2-44" fmla="*/ 6858000 h 6865265"/>
              <a:gd name="connsiteX3-45" fmla="*/ 0 w 8556895"/>
              <a:gd name="connsiteY3-46" fmla="*/ 6865265 h 6865265"/>
              <a:gd name="connsiteX4-47" fmla="*/ 3430955 w 8556895"/>
              <a:gd name="connsiteY4-48" fmla="*/ 3434310 h 6865265"/>
              <a:gd name="connsiteX5-49" fmla="*/ 176556 w 8556895"/>
              <a:gd name="connsiteY5-50" fmla="*/ 7819 h 6865265"/>
              <a:gd name="connsiteX6-51" fmla="*/ 154644 w 8556895"/>
              <a:gd name="connsiteY6-52" fmla="*/ 7265 h 6865265"/>
              <a:gd name="connsiteX7-53" fmla="*/ 5317418 w 8556895"/>
              <a:gd name="connsiteY7-54" fmla="*/ 7265 h 6865265"/>
              <a:gd name="connsiteX0-55" fmla="*/ 154644 w 8556895"/>
              <a:gd name="connsiteY0-56" fmla="*/ 7265 h 6865265"/>
              <a:gd name="connsiteX1-57" fmla="*/ 8556895 w 8556895"/>
              <a:gd name="connsiteY1-58" fmla="*/ 0 h 6865265"/>
              <a:gd name="connsiteX2-59" fmla="*/ 8556895 w 8556895"/>
              <a:gd name="connsiteY2-60" fmla="*/ 6858000 h 6865265"/>
              <a:gd name="connsiteX3-61" fmla="*/ 0 w 8556895"/>
              <a:gd name="connsiteY3-62" fmla="*/ 6865265 h 6865265"/>
              <a:gd name="connsiteX4-63" fmla="*/ 3430955 w 8556895"/>
              <a:gd name="connsiteY4-64" fmla="*/ 3434310 h 6865265"/>
              <a:gd name="connsiteX5-65" fmla="*/ 176556 w 8556895"/>
              <a:gd name="connsiteY5-66" fmla="*/ 7819 h 6865265"/>
              <a:gd name="connsiteX6-67" fmla="*/ 154644 w 8556895"/>
              <a:gd name="connsiteY6-68" fmla="*/ 7265 h 6865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6518" y="685800"/>
            <a:ext cx="4155881" cy="3814481"/>
          </a:xfrm>
        </p:spPr>
        <p:txBody>
          <a:bodyPr>
            <a:normAutofit/>
          </a:bodyPr>
          <a:lstStyle/>
          <a:p>
            <a:pPr algn="r"/>
            <a:r>
              <a:rPr lang="fr-FR" sz="4800">
                <a:solidFill>
                  <a:srgbClr val="FFFFFF"/>
                </a:solidFill>
              </a:rPr>
              <a:t>MY DREAM SCHOOL</a:t>
            </a:r>
            <a:endParaRPr lang="fr-FR" sz="4800">
              <a:solidFill>
                <a:srgbClr val="FFFFFF"/>
              </a:solidFill>
            </a:endParaRPr>
          </a:p>
        </p:txBody>
      </p:sp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7435" y="5257800"/>
            <a:ext cx="4834964" cy="1118445"/>
          </a:xfrm>
        </p:spPr>
        <p:txBody>
          <a:bodyPr anchor="ctr">
            <a:normAutofit/>
          </a:bodyPr>
          <a:lstStyle/>
          <a:p>
            <a:pPr algn="r"/>
            <a:r>
              <a:rPr lang="fr-FR" sz="1400" dirty="0">
                <a:solidFill>
                  <a:srgbClr val="FFFFFF"/>
                </a:solidFill>
              </a:rPr>
              <a:t>DE LOU</a:t>
            </a:r>
            <a:endParaRPr lang="fr-FR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0782" y="0"/>
            <a:ext cx="11441219" cy="3430092"/>
          </a:xfrm>
          <a:custGeom>
            <a:avLst/>
            <a:gdLst>
              <a:gd name="connsiteX0" fmla="*/ 0 w 11441219"/>
              <a:gd name="connsiteY0" fmla="*/ 0 h 3430092"/>
              <a:gd name="connsiteX1" fmla="*/ 11441219 w 11441219"/>
              <a:gd name="connsiteY1" fmla="*/ 0 h 3430092"/>
              <a:gd name="connsiteX2" fmla="*/ 11441219 w 11441219"/>
              <a:gd name="connsiteY2" fmla="*/ 3430090 h 3430092"/>
              <a:gd name="connsiteX3" fmla="*/ 11106196 w 11441219"/>
              <a:gd name="connsiteY3" fmla="*/ 3430090 h 3430092"/>
              <a:gd name="connsiteX4" fmla="*/ 11106196 w 11441219"/>
              <a:gd name="connsiteY4" fmla="*/ 3430092 h 3430092"/>
              <a:gd name="connsiteX5" fmla="*/ 3524029 w 11441219"/>
              <a:gd name="connsiteY5" fmla="*/ 3430092 h 3430092"/>
              <a:gd name="connsiteX6" fmla="*/ 3524029 w 11441219"/>
              <a:gd name="connsiteY6" fmla="*/ 3427717 h 3430092"/>
              <a:gd name="connsiteX7" fmla="*/ 3430092 w 11441219"/>
              <a:gd name="connsiteY7" fmla="*/ 3430092 h 3430092"/>
              <a:gd name="connsiteX8" fmla="*/ 17709 w 11441219"/>
              <a:gd name="connsiteY8" fmla="*/ 350707 h 34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1219" h="3430092">
                <a:moveTo>
                  <a:pt x="0" y="0"/>
                </a:moveTo>
                <a:lnTo>
                  <a:pt x="11441219" y="0"/>
                </a:lnTo>
                <a:lnTo>
                  <a:pt x="11441219" y="3430090"/>
                </a:lnTo>
                <a:lnTo>
                  <a:pt x="11106196" y="3430090"/>
                </a:lnTo>
                <a:lnTo>
                  <a:pt x="11106196" y="3430092"/>
                </a:lnTo>
                <a:lnTo>
                  <a:pt x="3524029" y="3430092"/>
                </a:lnTo>
                <a:lnTo>
                  <a:pt x="3524029" y="3427717"/>
                </a:lnTo>
                <a:lnTo>
                  <a:pt x="3430092" y="3430092"/>
                </a:lnTo>
                <a:cubicBezTo>
                  <a:pt x="1654104" y="3430092"/>
                  <a:pt x="193364" y="2080352"/>
                  <a:pt x="17709" y="3507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5628" y="685801"/>
            <a:ext cx="9431971" cy="1524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CHEMICAL PHYSICS :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26442" y="2400301"/>
            <a:ext cx="6451158" cy="572902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600" b="1" cap="all" spc="300" dirty="0">
                <a:solidFill>
                  <a:srgbClr val="FFFFFF"/>
                </a:solidFill>
              </a:rPr>
              <a:t>MARIE CURIE</a:t>
            </a:r>
            <a:endParaRPr lang="en-US" sz="1600" b="1" cap="all" spc="300">
              <a:solidFill>
                <a:srgbClr val="FFFFFF"/>
              </a:solidFill>
            </a:endParaRPr>
          </a:p>
        </p:txBody>
      </p:sp>
      <p:pic>
        <p:nvPicPr>
          <p:cNvPr id="6" name="Image 5" descr="Une image contenant personne, habits, noir et blanc, intérieur&#10;&#10;Description générée automatiqueme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r="-2" b="-2"/>
          <a:stretch>
            <a:fillRect/>
          </a:stretch>
        </p:blipFill>
        <p:spPr>
          <a:xfrm>
            <a:off x="20" y="3429000"/>
            <a:ext cx="5552643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8227" r="-2" b="3429"/>
          <a:stretch>
            <a:fillRect/>
          </a:stretch>
        </p:blipFill>
        <p:spPr>
          <a:xfrm>
            <a:off x="5552663" y="3429000"/>
            <a:ext cx="5877337" cy="3429002"/>
          </a:xfrm>
          <a:custGeom>
            <a:avLst/>
            <a:gdLst/>
            <a:ahLst/>
            <a:cxnLst/>
            <a:rect l="l" t="t" r="r" b="b"/>
            <a:pathLst>
              <a:path w="5877337" h="3429002">
                <a:moveTo>
                  <a:pt x="0" y="0"/>
                </a:moveTo>
                <a:lnTo>
                  <a:pt x="2353308" y="0"/>
                </a:lnTo>
                <a:lnTo>
                  <a:pt x="2353308" y="2376"/>
                </a:lnTo>
                <a:lnTo>
                  <a:pt x="2447245" y="0"/>
                </a:lnTo>
                <a:cubicBezTo>
                  <a:pt x="4341633" y="0"/>
                  <a:pt x="5877337" y="1535217"/>
                  <a:pt x="5877337" y="3429002"/>
                </a:cubicBezTo>
                <a:lnTo>
                  <a:pt x="0" y="342900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205" b="14568"/>
          <a:stretch>
            <a:fillRect/>
          </a:stretch>
        </p:blipFill>
        <p:spPr>
          <a:xfrm>
            <a:off x="-6900" y="-2"/>
            <a:ext cx="12191979" cy="6857989"/>
          </a:xfrm>
          <a:prstGeom prst="rect">
            <a:avLst/>
          </a:prstGeom>
        </p:spPr>
      </p:pic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871871" cy="6858000"/>
          </a:xfrm>
          <a:custGeom>
            <a:avLst/>
            <a:gdLst>
              <a:gd name="connsiteX0" fmla="*/ 0 w 4871871"/>
              <a:gd name="connsiteY0" fmla="*/ 0 h 6858000"/>
              <a:gd name="connsiteX1" fmla="*/ 790508 w 4871871"/>
              <a:gd name="connsiteY1" fmla="*/ 0 h 6858000"/>
              <a:gd name="connsiteX2" fmla="*/ 1263666 w 4871871"/>
              <a:gd name="connsiteY2" fmla="*/ 0 h 6858000"/>
              <a:gd name="connsiteX3" fmla="*/ 2109797 w 4871871"/>
              <a:gd name="connsiteY3" fmla="*/ 0 h 6858000"/>
              <a:gd name="connsiteX4" fmla="*/ 2109797 w 4871871"/>
              <a:gd name="connsiteY4" fmla="*/ 3626 h 6858000"/>
              <a:gd name="connsiteX5" fmla="*/ 2327760 w 4871871"/>
              <a:gd name="connsiteY5" fmla="*/ 14632 h 6858000"/>
              <a:gd name="connsiteX6" fmla="*/ 4871871 w 4871871"/>
              <a:gd name="connsiteY6" fmla="*/ 2833858 h 6858000"/>
              <a:gd name="connsiteX7" fmla="*/ 4869909 w 4871871"/>
              <a:gd name="connsiteY7" fmla="*/ 2911467 h 6858000"/>
              <a:gd name="connsiteX8" fmla="*/ 4871871 w 4871871"/>
              <a:gd name="connsiteY8" fmla="*/ 2911467 h 6858000"/>
              <a:gd name="connsiteX9" fmla="*/ 4871871 w 4871871"/>
              <a:gd name="connsiteY9" fmla="*/ 6858000 h 6858000"/>
              <a:gd name="connsiteX10" fmla="*/ 0 w 487187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1871" h="6858000">
                <a:moveTo>
                  <a:pt x="0" y="0"/>
                </a:moveTo>
                <a:lnTo>
                  <a:pt x="790508" y="0"/>
                </a:lnTo>
                <a:lnTo>
                  <a:pt x="1263666" y="0"/>
                </a:lnTo>
                <a:lnTo>
                  <a:pt x="2109797" y="0"/>
                </a:lnTo>
                <a:lnTo>
                  <a:pt x="2109797" y="3626"/>
                </a:lnTo>
                <a:lnTo>
                  <a:pt x="2327760" y="14632"/>
                </a:lnTo>
                <a:cubicBezTo>
                  <a:pt x="3756749" y="159754"/>
                  <a:pt x="4871871" y="1366581"/>
                  <a:pt x="4871871" y="2833858"/>
                </a:cubicBezTo>
                <a:lnTo>
                  <a:pt x="4869909" y="2911467"/>
                </a:lnTo>
                <a:lnTo>
                  <a:pt x="4871871" y="2911467"/>
                </a:lnTo>
                <a:lnTo>
                  <a:pt x="48718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004" y="-1"/>
            <a:ext cx="12192000" cy="4427159"/>
          </a:xfrm>
          <a:custGeom>
            <a:avLst/>
            <a:gdLst>
              <a:gd name="connsiteX0" fmla="*/ 0 w 12192000"/>
              <a:gd name="connsiteY0" fmla="*/ 0 h 4427159"/>
              <a:gd name="connsiteX1" fmla="*/ 12192000 w 12192000"/>
              <a:gd name="connsiteY1" fmla="*/ 0 h 4427159"/>
              <a:gd name="connsiteX2" fmla="*/ 12192000 w 12192000"/>
              <a:gd name="connsiteY2" fmla="*/ 861683 h 4427159"/>
              <a:gd name="connsiteX3" fmla="*/ 11844593 w 12192000"/>
              <a:gd name="connsiteY3" fmla="*/ 861683 h 4427159"/>
              <a:gd name="connsiteX4" fmla="*/ 11844593 w 12192000"/>
              <a:gd name="connsiteY4" fmla="*/ 861680 h 4427159"/>
              <a:gd name="connsiteX5" fmla="*/ 3758325 w 12192000"/>
              <a:gd name="connsiteY5" fmla="*/ 861680 h 4427159"/>
              <a:gd name="connsiteX6" fmla="*/ 3758325 w 12192000"/>
              <a:gd name="connsiteY6" fmla="*/ 864214 h 4427159"/>
              <a:gd name="connsiteX7" fmla="*/ 3658142 w 12192000"/>
              <a:gd name="connsiteY7" fmla="*/ 861680 h 4427159"/>
              <a:gd name="connsiteX8" fmla="*/ 18887 w 12192000"/>
              <a:gd name="connsiteY8" fmla="*/ 4145798 h 4427159"/>
              <a:gd name="connsiteX9" fmla="*/ 4679 w 12192000"/>
              <a:gd name="connsiteY9" fmla="*/ 4427159 h 4427159"/>
              <a:gd name="connsiteX10" fmla="*/ 0 w 12192000"/>
              <a:gd name="connsiteY10" fmla="*/ 4427159 h 442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427159">
                <a:moveTo>
                  <a:pt x="0" y="0"/>
                </a:moveTo>
                <a:lnTo>
                  <a:pt x="12192000" y="0"/>
                </a:lnTo>
                <a:lnTo>
                  <a:pt x="12192000" y="861683"/>
                </a:lnTo>
                <a:lnTo>
                  <a:pt x="11844593" y="861683"/>
                </a:lnTo>
                <a:lnTo>
                  <a:pt x="11844593" y="861680"/>
                </a:lnTo>
                <a:lnTo>
                  <a:pt x="3758325" y="861680"/>
                </a:lnTo>
                <a:lnTo>
                  <a:pt x="3758325" y="864214"/>
                </a:lnTo>
                <a:lnTo>
                  <a:pt x="3658142" y="861680"/>
                </a:lnTo>
                <a:cubicBezTo>
                  <a:pt x="1764077" y="861680"/>
                  <a:pt x="206220" y="2301158"/>
                  <a:pt x="18887" y="4145798"/>
                </a:cubicBezTo>
                <a:lnTo>
                  <a:pt x="4679" y="4427159"/>
                </a:lnTo>
                <a:lnTo>
                  <a:pt x="0" y="442715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1600200"/>
            <a:ext cx="3787470" cy="34169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</a:rPr>
              <a:t>CLUBS OF MY SCHOOL :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755" y="4357049"/>
            <a:ext cx="12207753" cy="2529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753" y="4350224"/>
            <a:ext cx="12207753" cy="2529561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755" y="4350225"/>
            <a:ext cx="9108074" cy="2536385"/>
          </a:xfrm>
          <a:custGeom>
            <a:avLst/>
            <a:gdLst>
              <a:gd name="connsiteX0" fmla="*/ 0 w 9108074"/>
              <a:gd name="connsiteY0" fmla="*/ 0 h 2536385"/>
              <a:gd name="connsiteX1" fmla="*/ 1774120 w 9108074"/>
              <a:gd name="connsiteY1" fmla="*/ 0 h 2536385"/>
              <a:gd name="connsiteX2" fmla="*/ 3862043 w 9108074"/>
              <a:gd name="connsiteY2" fmla="*/ 0 h 2536385"/>
              <a:gd name="connsiteX3" fmla="*/ 6665734 w 9108074"/>
              <a:gd name="connsiteY3" fmla="*/ 0 h 2536385"/>
              <a:gd name="connsiteX4" fmla="*/ 6912337 w 9108074"/>
              <a:gd name="connsiteY4" fmla="*/ 23016 h 2536385"/>
              <a:gd name="connsiteX5" fmla="*/ 9108074 w 9108074"/>
              <a:gd name="connsiteY5" fmla="*/ 2515032 h 2536385"/>
              <a:gd name="connsiteX6" fmla="*/ 9107087 w 9108074"/>
              <a:gd name="connsiteY6" fmla="*/ 2536385 h 2536385"/>
              <a:gd name="connsiteX7" fmla="*/ 0 w 9108074"/>
              <a:gd name="connsiteY7" fmla="*/ 2536385 h 25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8074" h="2536385">
                <a:moveTo>
                  <a:pt x="0" y="0"/>
                </a:moveTo>
                <a:lnTo>
                  <a:pt x="1774120" y="0"/>
                </a:lnTo>
                <a:lnTo>
                  <a:pt x="3862043" y="0"/>
                </a:lnTo>
                <a:lnTo>
                  <a:pt x="6665734" y="0"/>
                </a:lnTo>
                <a:lnTo>
                  <a:pt x="6912337" y="23016"/>
                </a:lnTo>
                <a:cubicBezTo>
                  <a:pt x="8145650" y="151293"/>
                  <a:pt x="9108074" y="1218052"/>
                  <a:pt x="9108074" y="2515032"/>
                </a:cubicBezTo>
                <a:lnTo>
                  <a:pt x="9107087" y="2536385"/>
                </a:lnTo>
                <a:lnTo>
                  <a:pt x="0" y="25363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55" y="4861774"/>
            <a:ext cx="7425101" cy="1468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7200" dirty="0">
                <a:solidFill>
                  <a:schemeClr val="tx1"/>
                </a:solidFill>
              </a:rPr>
              <a:t>MUSIC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21159" r="-2" b="-2"/>
          <a:stretch>
            <a:fillRect/>
          </a:stretch>
        </p:blipFill>
        <p:spPr>
          <a:xfrm>
            <a:off x="609599" y="1202515"/>
            <a:ext cx="3443799" cy="2009204"/>
          </a:xfrm>
          <a:prstGeom prst="rect">
            <a:avLst/>
          </a:prstGeom>
        </p:spPr>
      </p:pic>
      <p:pic>
        <p:nvPicPr>
          <p:cNvPr id="6" name="Image 5" descr="Une image contenant Graphique, conception&#10;&#10;Description générée automatiquem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" r="3" b="4535"/>
          <a:stretch>
            <a:fillRect/>
          </a:stretch>
        </p:blipFill>
        <p:spPr>
          <a:xfrm>
            <a:off x="4394057" y="1143762"/>
            <a:ext cx="3443799" cy="2126711"/>
          </a:xfrm>
          <a:prstGeom prst="rect">
            <a:avLst/>
          </a:prstGeom>
        </p:spPr>
      </p:pic>
      <p:pic>
        <p:nvPicPr>
          <p:cNvPr id="10" name="Image 9" descr="Une image contenant capture d’écran, dessin humoristique, noir et blanc, art&#10;&#10;Description générée automatiqu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27" y="685799"/>
            <a:ext cx="3186005" cy="3042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12374"/>
            <a:ext cx="12190540" cy="2526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0541" cy="25146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2"/>
            <a:ext cx="7920768" cy="2514602"/>
          </a:xfrm>
          <a:custGeom>
            <a:avLst/>
            <a:gdLst>
              <a:gd name="connsiteX0" fmla="*/ 0 w 7933561"/>
              <a:gd name="connsiteY0" fmla="*/ 0 h 2514602"/>
              <a:gd name="connsiteX1" fmla="*/ 486771 w 7933561"/>
              <a:gd name="connsiteY1" fmla="*/ 0 h 2514602"/>
              <a:gd name="connsiteX2" fmla="*/ 2606818 w 7933561"/>
              <a:gd name="connsiteY2" fmla="*/ 0 h 2514602"/>
              <a:gd name="connsiteX3" fmla="*/ 5453645 w 7933561"/>
              <a:gd name="connsiteY3" fmla="*/ 0 h 2514602"/>
              <a:gd name="connsiteX4" fmla="*/ 5704042 w 7933561"/>
              <a:gd name="connsiteY4" fmla="*/ 22818 h 2514602"/>
              <a:gd name="connsiteX5" fmla="*/ 7933561 w 7933561"/>
              <a:gd name="connsiteY5" fmla="*/ 2493432 h 2514602"/>
              <a:gd name="connsiteX6" fmla="*/ 7932559 w 7933561"/>
              <a:gd name="connsiteY6" fmla="*/ 2514602 h 2514602"/>
              <a:gd name="connsiteX7" fmla="*/ 0 w 7933561"/>
              <a:gd name="connsiteY7" fmla="*/ 2514602 h 25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3561" h="2514602">
                <a:moveTo>
                  <a:pt x="0" y="0"/>
                </a:moveTo>
                <a:lnTo>
                  <a:pt x="486771" y="0"/>
                </a:lnTo>
                <a:lnTo>
                  <a:pt x="2606818" y="0"/>
                </a:lnTo>
                <a:lnTo>
                  <a:pt x="5453645" y="0"/>
                </a:lnTo>
                <a:lnTo>
                  <a:pt x="5704042" y="22818"/>
                </a:lnTo>
                <a:cubicBezTo>
                  <a:pt x="6956330" y="149994"/>
                  <a:pt x="7933561" y="1207591"/>
                  <a:pt x="7933561" y="2493432"/>
                </a:cubicBezTo>
                <a:lnTo>
                  <a:pt x="7932559" y="2514602"/>
                </a:lnTo>
                <a:lnTo>
                  <a:pt x="0" y="2514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6578" y="514350"/>
            <a:ext cx="6253847" cy="16006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</a:rPr>
              <a:t>PLASTIC ART :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53425" y="514350"/>
            <a:ext cx="3228975" cy="1523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b="1" cap="all" spc="300">
                <a:solidFill>
                  <a:srgbClr val="FFFFFF"/>
                </a:solidFill>
              </a:rPr>
              <a:t>LEONARD DE VINCI</a:t>
            </a:r>
            <a:endParaRPr lang="en-US" sz="1400" b="1" cap="all" spc="300">
              <a:solidFill>
                <a:srgbClr val="FFFFFF"/>
              </a:solidFill>
            </a:endParaRPr>
          </a:p>
        </p:txBody>
      </p:sp>
      <p:sp>
        <p:nvSpPr>
          <p:cNvPr id="58" name="Freeform: Shap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-12794" y="425074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9652" r="-1" b="743"/>
          <a:stretch>
            <a:fillRect/>
          </a:stretch>
        </p:blipFill>
        <p:spPr>
          <a:xfrm>
            <a:off x="-4890" y="2468653"/>
            <a:ext cx="7932865" cy="4389347"/>
          </a:xfrm>
          <a:prstGeom prst="rect">
            <a:avLst/>
          </a:prstGeom>
        </p:spPr>
      </p:pic>
      <p:sp>
        <p:nvSpPr>
          <p:cNvPr id="59" name="Freeform: Shape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-12794" y="425074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e image contenant Visage humain, Barbe humaine, portrait, homme&#10;&#10;Description générée automatiquem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r="8180" b="-1"/>
          <a:stretch>
            <a:fillRect/>
          </a:stretch>
        </p:blipFill>
        <p:spPr>
          <a:xfrm>
            <a:off x="7924799" y="2468653"/>
            <a:ext cx="4265741" cy="4389347"/>
          </a:xfrm>
          <a:prstGeom prst="rect">
            <a:avLst/>
          </a:prstGeom>
        </p:spPr>
      </p:pic>
      <p:pic>
        <p:nvPicPr>
          <p:cNvPr id="10" name="Image 9" descr="Une image contenant palette, peinture, art, couleurs&#10;&#10;Description générée automatiqu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209801"/>
            <a:ext cx="71628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écriture manuscrite, Police, calligraphie, conception&#10;&#10;Description générée automatiqueme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" r="-2" b="1525"/>
          <a:stretch>
            <a:fillRect/>
          </a:stretch>
        </p:blipFill>
        <p:spPr>
          <a:xfrm>
            <a:off x="20" y="10"/>
            <a:ext cx="7113748" cy="6864903"/>
          </a:xfrm>
          <a:prstGeom prst="rect">
            <a:avLst/>
          </a:prstGeom>
        </p:spPr>
      </p:pic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-1" fmla="*/ 5317418 w 8556895"/>
              <a:gd name="connsiteY0-2" fmla="*/ 7265 h 6865265"/>
              <a:gd name="connsiteX1-3" fmla="*/ 8556895 w 8556895"/>
              <a:gd name="connsiteY1-4" fmla="*/ 0 h 6865265"/>
              <a:gd name="connsiteX2-5" fmla="*/ 8556895 w 8556895"/>
              <a:gd name="connsiteY2-6" fmla="*/ 6858000 h 6865265"/>
              <a:gd name="connsiteX3-7" fmla="*/ 5869355 w 8556895"/>
              <a:gd name="connsiteY3-8" fmla="*/ 6858000 h 6865265"/>
              <a:gd name="connsiteX4-9" fmla="*/ 5869355 w 8556895"/>
              <a:gd name="connsiteY4-10" fmla="*/ 6865265 h 6865265"/>
              <a:gd name="connsiteX5-11" fmla="*/ 0 w 8556895"/>
              <a:gd name="connsiteY5-12" fmla="*/ 6865265 h 6865265"/>
              <a:gd name="connsiteX6-13" fmla="*/ 3430955 w 8556895"/>
              <a:gd name="connsiteY6-14" fmla="*/ 3434310 h 6865265"/>
              <a:gd name="connsiteX7-15" fmla="*/ 176556 w 8556895"/>
              <a:gd name="connsiteY7-16" fmla="*/ 7819 h 6865265"/>
              <a:gd name="connsiteX8-17" fmla="*/ 154644 w 8556895"/>
              <a:gd name="connsiteY8-18" fmla="*/ 7265 h 6865265"/>
              <a:gd name="connsiteX9-19" fmla="*/ 5317418 w 8556895"/>
              <a:gd name="connsiteY9-20" fmla="*/ 7265 h 6865265"/>
              <a:gd name="connsiteX0-21" fmla="*/ 5317418 w 8556895"/>
              <a:gd name="connsiteY0-22" fmla="*/ 7265 h 6865265"/>
              <a:gd name="connsiteX1-23" fmla="*/ 8556895 w 8556895"/>
              <a:gd name="connsiteY1-24" fmla="*/ 0 h 6865265"/>
              <a:gd name="connsiteX2-25" fmla="*/ 8556895 w 8556895"/>
              <a:gd name="connsiteY2-26" fmla="*/ 6858000 h 6865265"/>
              <a:gd name="connsiteX3-27" fmla="*/ 5869355 w 8556895"/>
              <a:gd name="connsiteY3-28" fmla="*/ 6858000 h 6865265"/>
              <a:gd name="connsiteX4-29" fmla="*/ 0 w 8556895"/>
              <a:gd name="connsiteY4-30" fmla="*/ 6865265 h 6865265"/>
              <a:gd name="connsiteX5-31" fmla="*/ 3430955 w 8556895"/>
              <a:gd name="connsiteY5-32" fmla="*/ 3434310 h 6865265"/>
              <a:gd name="connsiteX6-33" fmla="*/ 176556 w 8556895"/>
              <a:gd name="connsiteY6-34" fmla="*/ 7819 h 6865265"/>
              <a:gd name="connsiteX7-35" fmla="*/ 154644 w 8556895"/>
              <a:gd name="connsiteY7-36" fmla="*/ 7265 h 6865265"/>
              <a:gd name="connsiteX8-37" fmla="*/ 5317418 w 8556895"/>
              <a:gd name="connsiteY8-38" fmla="*/ 7265 h 6865265"/>
              <a:gd name="connsiteX0-39" fmla="*/ 5317418 w 8556895"/>
              <a:gd name="connsiteY0-40" fmla="*/ 7265 h 6865265"/>
              <a:gd name="connsiteX1-41" fmla="*/ 8556895 w 8556895"/>
              <a:gd name="connsiteY1-42" fmla="*/ 0 h 6865265"/>
              <a:gd name="connsiteX2-43" fmla="*/ 8556895 w 8556895"/>
              <a:gd name="connsiteY2-44" fmla="*/ 6858000 h 6865265"/>
              <a:gd name="connsiteX3-45" fmla="*/ 0 w 8556895"/>
              <a:gd name="connsiteY3-46" fmla="*/ 6865265 h 6865265"/>
              <a:gd name="connsiteX4-47" fmla="*/ 3430955 w 8556895"/>
              <a:gd name="connsiteY4-48" fmla="*/ 3434310 h 6865265"/>
              <a:gd name="connsiteX5-49" fmla="*/ 176556 w 8556895"/>
              <a:gd name="connsiteY5-50" fmla="*/ 7819 h 6865265"/>
              <a:gd name="connsiteX6-51" fmla="*/ 154644 w 8556895"/>
              <a:gd name="connsiteY6-52" fmla="*/ 7265 h 6865265"/>
              <a:gd name="connsiteX7-53" fmla="*/ 5317418 w 8556895"/>
              <a:gd name="connsiteY7-54" fmla="*/ 7265 h 6865265"/>
              <a:gd name="connsiteX0-55" fmla="*/ 154644 w 8556895"/>
              <a:gd name="connsiteY0-56" fmla="*/ 7265 h 6865265"/>
              <a:gd name="connsiteX1-57" fmla="*/ 8556895 w 8556895"/>
              <a:gd name="connsiteY1-58" fmla="*/ 0 h 6865265"/>
              <a:gd name="connsiteX2-59" fmla="*/ 8556895 w 8556895"/>
              <a:gd name="connsiteY2-60" fmla="*/ 6858000 h 6865265"/>
              <a:gd name="connsiteX3-61" fmla="*/ 0 w 8556895"/>
              <a:gd name="connsiteY3-62" fmla="*/ 6865265 h 6865265"/>
              <a:gd name="connsiteX4-63" fmla="*/ 3430955 w 8556895"/>
              <a:gd name="connsiteY4-64" fmla="*/ 3434310 h 6865265"/>
              <a:gd name="connsiteX5-65" fmla="*/ 176556 w 8556895"/>
              <a:gd name="connsiteY5-66" fmla="*/ 7819 h 6865265"/>
              <a:gd name="connsiteX6-67" fmla="*/ 154644 w 8556895"/>
              <a:gd name="connsiteY6-68" fmla="*/ 7265 h 6865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6518" y="685800"/>
            <a:ext cx="4155881" cy="3814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 panose="02020904090505020303"/>
                <a:ea typeface="+mj-ea"/>
                <a:cs typeface="+mj-cs"/>
              </a:rPr>
              <a:t>THE RULES OF MY SCHOOL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1788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138546"/>
            <a:ext cx="12192000" cy="4719454"/>
          </a:xfrm>
          <a:custGeom>
            <a:avLst/>
            <a:gdLst>
              <a:gd name="connsiteX0" fmla="*/ 1 w 12192000"/>
              <a:gd name="connsiteY0" fmla="*/ 0 h 4719454"/>
              <a:gd name="connsiteX1" fmla="*/ 1 w 12192000"/>
              <a:gd name="connsiteY1" fmla="*/ 69796 h 4719454"/>
              <a:gd name="connsiteX2" fmla="*/ 3526 w 12192000"/>
              <a:gd name="connsiteY2" fmla="*/ 69796 h 4719454"/>
              <a:gd name="connsiteX3" fmla="*/ 14315 w 12192000"/>
              <a:gd name="connsiteY3" fmla="*/ 283470 h 4719454"/>
              <a:gd name="connsiteX4" fmla="*/ 2772489 w 12192000"/>
              <a:gd name="connsiteY4" fmla="*/ 2772487 h 4719454"/>
              <a:gd name="connsiteX5" fmla="*/ 2848416 w 12192000"/>
              <a:gd name="connsiteY5" fmla="*/ 2770568 h 4719454"/>
              <a:gd name="connsiteX6" fmla="*/ 2848416 w 12192000"/>
              <a:gd name="connsiteY6" fmla="*/ 2772486 h 4719454"/>
              <a:gd name="connsiteX7" fmla="*/ 12192000 w 12192000"/>
              <a:gd name="connsiteY7" fmla="*/ 2767439 h 4719454"/>
              <a:gd name="connsiteX8" fmla="*/ 12192000 w 12192000"/>
              <a:gd name="connsiteY8" fmla="*/ 4719454 h 4719454"/>
              <a:gd name="connsiteX9" fmla="*/ 0 w 12192000"/>
              <a:gd name="connsiteY9" fmla="*/ 4719454 h 471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719454">
                <a:moveTo>
                  <a:pt x="1" y="0"/>
                </a:moveTo>
                <a:lnTo>
                  <a:pt x="1" y="69796"/>
                </a:lnTo>
                <a:lnTo>
                  <a:pt x="3526" y="69796"/>
                </a:lnTo>
                <a:lnTo>
                  <a:pt x="14315" y="283470"/>
                </a:lnTo>
                <a:cubicBezTo>
                  <a:pt x="156294" y="1681514"/>
                  <a:pt x="1336986" y="2772487"/>
                  <a:pt x="2772489" y="2772487"/>
                </a:cubicBezTo>
                <a:lnTo>
                  <a:pt x="2848416" y="2770568"/>
                </a:lnTo>
                <a:lnTo>
                  <a:pt x="2848416" y="2772486"/>
                </a:lnTo>
                <a:lnTo>
                  <a:pt x="12192000" y="2767439"/>
                </a:lnTo>
                <a:lnTo>
                  <a:pt x="12192000" y="4719454"/>
                </a:lnTo>
                <a:lnTo>
                  <a:pt x="0" y="471945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86952" y="0"/>
            <a:ext cx="4005049" cy="6858000"/>
          </a:xfrm>
          <a:custGeom>
            <a:avLst/>
            <a:gdLst>
              <a:gd name="connsiteX0" fmla="*/ 0 w 4005049"/>
              <a:gd name="connsiteY0" fmla="*/ 0 h 6858000"/>
              <a:gd name="connsiteX1" fmla="*/ 4005049 w 4005049"/>
              <a:gd name="connsiteY1" fmla="*/ 0 h 6858000"/>
              <a:gd name="connsiteX2" fmla="*/ 4005049 w 4005049"/>
              <a:gd name="connsiteY2" fmla="*/ 6858000 h 6858000"/>
              <a:gd name="connsiteX3" fmla="*/ 3380185 w 4005049"/>
              <a:gd name="connsiteY3" fmla="*/ 6858000 h 6858000"/>
              <a:gd name="connsiteX4" fmla="*/ 3380185 w 4005049"/>
              <a:gd name="connsiteY4" fmla="*/ 3875396 h 6858000"/>
              <a:gd name="connsiteX5" fmla="*/ 3379685 w 4005049"/>
              <a:gd name="connsiteY5" fmla="*/ 3875396 h 6858000"/>
              <a:gd name="connsiteX6" fmla="*/ 3381105 w 4005049"/>
              <a:gd name="connsiteY6" fmla="*/ 3819246 h 6858000"/>
              <a:gd name="connsiteX7" fmla="*/ 118686 w 4005049"/>
              <a:gd name="connsiteY7" fmla="*/ 15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5049" h="6858000">
                <a:moveTo>
                  <a:pt x="0" y="0"/>
                </a:moveTo>
                <a:lnTo>
                  <a:pt x="4005049" y="0"/>
                </a:lnTo>
                <a:lnTo>
                  <a:pt x="4005049" y="6858000"/>
                </a:lnTo>
                <a:lnTo>
                  <a:pt x="3380185" y="6858000"/>
                </a:lnTo>
                <a:lnTo>
                  <a:pt x="3380185" y="3875396"/>
                </a:lnTo>
                <a:lnTo>
                  <a:pt x="3379685" y="3875396"/>
                </a:lnTo>
                <a:lnTo>
                  <a:pt x="3381105" y="3819246"/>
                </a:lnTo>
                <a:cubicBezTo>
                  <a:pt x="3381105" y="1893037"/>
                  <a:pt x="1965994" y="297344"/>
                  <a:pt x="118686" y="1508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5152445"/>
            <a:ext cx="7674590" cy="1223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THERE ARE NOT UNIFORMS</a:t>
            </a:r>
            <a:endParaRPr lang="en-US" sz="3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7" name="Rectangle 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40" y="1122362"/>
            <a:ext cx="4287264" cy="335410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700" dirty="0">
                <a:solidFill>
                  <a:srgbClr val="FFFFFF"/>
                </a:solidFill>
              </a:rPr>
              <a:t>SCHOOL MATERIALS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en-US" sz="3700" dirty="0">
              <a:solidFill>
                <a:srgbClr val="FFFFFF"/>
              </a:solidFill>
            </a:endParaRPr>
          </a:p>
        </p:txBody>
      </p:sp>
      <p:pic>
        <p:nvPicPr>
          <p:cNvPr id="6" name="Image 5" descr="Une image contenant texte, carte, diagramme&#10;&#10;Description générée automatiqueme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>
            <a:fillRect/>
          </a:stretch>
        </p:blipFill>
        <p:spPr>
          <a:xfrm>
            <a:off x="3727174" y="-1"/>
            <a:ext cx="8458387" cy="7335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350224"/>
            <a:ext cx="12191999" cy="25295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4350224"/>
            <a:ext cx="12192000" cy="2529561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reeform: Shape 7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350224"/>
            <a:ext cx="9108074" cy="2536385"/>
          </a:xfrm>
          <a:custGeom>
            <a:avLst/>
            <a:gdLst>
              <a:gd name="connsiteX0" fmla="*/ 0 w 9108074"/>
              <a:gd name="connsiteY0" fmla="*/ 0 h 2536385"/>
              <a:gd name="connsiteX1" fmla="*/ 1774120 w 9108074"/>
              <a:gd name="connsiteY1" fmla="*/ 0 h 2536385"/>
              <a:gd name="connsiteX2" fmla="*/ 3862043 w 9108074"/>
              <a:gd name="connsiteY2" fmla="*/ 0 h 2536385"/>
              <a:gd name="connsiteX3" fmla="*/ 6665734 w 9108074"/>
              <a:gd name="connsiteY3" fmla="*/ 0 h 2536385"/>
              <a:gd name="connsiteX4" fmla="*/ 6912337 w 9108074"/>
              <a:gd name="connsiteY4" fmla="*/ 23016 h 2536385"/>
              <a:gd name="connsiteX5" fmla="*/ 9108074 w 9108074"/>
              <a:gd name="connsiteY5" fmla="*/ 2515032 h 2536385"/>
              <a:gd name="connsiteX6" fmla="*/ 9107087 w 9108074"/>
              <a:gd name="connsiteY6" fmla="*/ 2536385 h 2536385"/>
              <a:gd name="connsiteX7" fmla="*/ 0 w 9108074"/>
              <a:gd name="connsiteY7" fmla="*/ 2536385 h 25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8074" h="2536385">
                <a:moveTo>
                  <a:pt x="0" y="0"/>
                </a:moveTo>
                <a:lnTo>
                  <a:pt x="1774120" y="0"/>
                </a:lnTo>
                <a:lnTo>
                  <a:pt x="3862043" y="0"/>
                </a:lnTo>
                <a:lnTo>
                  <a:pt x="6665734" y="0"/>
                </a:lnTo>
                <a:lnTo>
                  <a:pt x="6912337" y="23016"/>
                </a:lnTo>
                <a:cubicBezTo>
                  <a:pt x="8145650" y="151293"/>
                  <a:pt x="9108074" y="1218052"/>
                  <a:pt x="9108074" y="2515032"/>
                </a:cubicBezTo>
                <a:lnTo>
                  <a:pt x="9107087" y="2536385"/>
                </a:lnTo>
                <a:lnTo>
                  <a:pt x="0" y="25363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5553075"/>
            <a:ext cx="10515600" cy="7794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</a:rPr>
              <a:t>THE PLAN OF MY DREAM SCHOOL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5" name="Image 4" descr="Une image contenant plein air, ciel, arbre, Architecture classique&#10;&#10;Description générée automatiqueme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2" r="3882"/>
          <a:stretch>
            <a:fillRect/>
          </a:stretch>
        </p:blipFill>
        <p:spPr>
          <a:xfrm>
            <a:off x="215348" y="-6824"/>
            <a:ext cx="12192000" cy="4328439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733675" y="3857625"/>
            <a:ext cx="1213174" cy="45179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393096" y="4422913"/>
            <a:ext cx="86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HALL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9492573" y="3078450"/>
            <a:ext cx="1874665" cy="100385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275724" y="4005273"/>
            <a:ext cx="217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CLASSROOMS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5" name="Rectangle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croquis, diagramme, Plan, Dessin technique&#10;&#10;Description générée automatiqueme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r="10283"/>
          <a:stretch>
            <a:fillRect/>
          </a:stretch>
        </p:blipFill>
        <p:spPr>
          <a:xfrm>
            <a:off x="-238964" y="112612"/>
            <a:ext cx="8955137" cy="6864903"/>
          </a:xfrm>
          <a:prstGeom prst="rect">
            <a:avLst/>
          </a:prstGeom>
        </p:spPr>
      </p:pic>
      <p:sp>
        <p:nvSpPr>
          <p:cNvPr id="66" name="Freeform: Shap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-1" fmla="*/ 5317418 w 8556895"/>
              <a:gd name="connsiteY0-2" fmla="*/ 7265 h 6865265"/>
              <a:gd name="connsiteX1-3" fmla="*/ 8556895 w 8556895"/>
              <a:gd name="connsiteY1-4" fmla="*/ 0 h 6865265"/>
              <a:gd name="connsiteX2-5" fmla="*/ 8556895 w 8556895"/>
              <a:gd name="connsiteY2-6" fmla="*/ 6858000 h 6865265"/>
              <a:gd name="connsiteX3-7" fmla="*/ 5869355 w 8556895"/>
              <a:gd name="connsiteY3-8" fmla="*/ 6858000 h 6865265"/>
              <a:gd name="connsiteX4-9" fmla="*/ 5869355 w 8556895"/>
              <a:gd name="connsiteY4-10" fmla="*/ 6865265 h 6865265"/>
              <a:gd name="connsiteX5-11" fmla="*/ 0 w 8556895"/>
              <a:gd name="connsiteY5-12" fmla="*/ 6865265 h 6865265"/>
              <a:gd name="connsiteX6-13" fmla="*/ 3430955 w 8556895"/>
              <a:gd name="connsiteY6-14" fmla="*/ 3434310 h 6865265"/>
              <a:gd name="connsiteX7-15" fmla="*/ 176556 w 8556895"/>
              <a:gd name="connsiteY7-16" fmla="*/ 7819 h 6865265"/>
              <a:gd name="connsiteX8-17" fmla="*/ 154644 w 8556895"/>
              <a:gd name="connsiteY8-18" fmla="*/ 7265 h 6865265"/>
              <a:gd name="connsiteX9-19" fmla="*/ 5317418 w 8556895"/>
              <a:gd name="connsiteY9-20" fmla="*/ 7265 h 6865265"/>
              <a:gd name="connsiteX0-21" fmla="*/ 5317418 w 8556895"/>
              <a:gd name="connsiteY0-22" fmla="*/ 7265 h 6865265"/>
              <a:gd name="connsiteX1-23" fmla="*/ 8556895 w 8556895"/>
              <a:gd name="connsiteY1-24" fmla="*/ 0 h 6865265"/>
              <a:gd name="connsiteX2-25" fmla="*/ 8556895 w 8556895"/>
              <a:gd name="connsiteY2-26" fmla="*/ 6858000 h 6865265"/>
              <a:gd name="connsiteX3-27" fmla="*/ 5869355 w 8556895"/>
              <a:gd name="connsiteY3-28" fmla="*/ 6858000 h 6865265"/>
              <a:gd name="connsiteX4-29" fmla="*/ 0 w 8556895"/>
              <a:gd name="connsiteY4-30" fmla="*/ 6865265 h 6865265"/>
              <a:gd name="connsiteX5-31" fmla="*/ 3430955 w 8556895"/>
              <a:gd name="connsiteY5-32" fmla="*/ 3434310 h 6865265"/>
              <a:gd name="connsiteX6-33" fmla="*/ 176556 w 8556895"/>
              <a:gd name="connsiteY6-34" fmla="*/ 7819 h 6865265"/>
              <a:gd name="connsiteX7-35" fmla="*/ 154644 w 8556895"/>
              <a:gd name="connsiteY7-36" fmla="*/ 7265 h 6865265"/>
              <a:gd name="connsiteX8-37" fmla="*/ 5317418 w 8556895"/>
              <a:gd name="connsiteY8-38" fmla="*/ 7265 h 6865265"/>
              <a:gd name="connsiteX0-39" fmla="*/ 5317418 w 8556895"/>
              <a:gd name="connsiteY0-40" fmla="*/ 7265 h 6865265"/>
              <a:gd name="connsiteX1-41" fmla="*/ 8556895 w 8556895"/>
              <a:gd name="connsiteY1-42" fmla="*/ 0 h 6865265"/>
              <a:gd name="connsiteX2-43" fmla="*/ 8556895 w 8556895"/>
              <a:gd name="connsiteY2-44" fmla="*/ 6858000 h 6865265"/>
              <a:gd name="connsiteX3-45" fmla="*/ 0 w 8556895"/>
              <a:gd name="connsiteY3-46" fmla="*/ 6865265 h 6865265"/>
              <a:gd name="connsiteX4-47" fmla="*/ 3430955 w 8556895"/>
              <a:gd name="connsiteY4-48" fmla="*/ 3434310 h 6865265"/>
              <a:gd name="connsiteX5-49" fmla="*/ 176556 w 8556895"/>
              <a:gd name="connsiteY5-50" fmla="*/ 7819 h 6865265"/>
              <a:gd name="connsiteX6-51" fmla="*/ 154644 w 8556895"/>
              <a:gd name="connsiteY6-52" fmla="*/ 7265 h 6865265"/>
              <a:gd name="connsiteX7-53" fmla="*/ 5317418 w 8556895"/>
              <a:gd name="connsiteY7-54" fmla="*/ 7265 h 6865265"/>
              <a:gd name="connsiteX0-55" fmla="*/ 154644 w 8556895"/>
              <a:gd name="connsiteY0-56" fmla="*/ 7265 h 6865265"/>
              <a:gd name="connsiteX1-57" fmla="*/ 8556895 w 8556895"/>
              <a:gd name="connsiteY1-58" fmla="*/ 0 h 6865265"/>
              <a:gd name="connsiteX2-59" fmla="*/ 8556895 w 8556895"/>
              <a:gd name="connsiteY2-60" fmla="*/ 6858000 h 6865265"/>
              <a:gd name="connsiteX3-61" fmla="*/ 0 w 8556895"/>
              <a:gd name="connsiteY3-62" fmla="*/ 6865265 h 6865265"/>
              <a:gd name="connsiteX4-63" fmla="*/ 3430955 w 8556895"/>
              <a:gd name="connsiteY4-64" fmla="*/ 3434310 h 6865265"/>
              <a:gd name="connsiteX5-65" fmla="*/ 176556 w 8556895"/>
              <a:gd name="connsiteY5-66" fmla="*/ 7819 h 6865265"/>
              <a:gd name="connsiteX6-67" fmla="*/ 154644 w 8556895"/>
              <a:gd name="connsiteY6-68" fmla="*/ 7265 h 6865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lèche : bas 6"/>
          <p:cNvSpPr/>
          <p:nvPr/>
        </p:nvSpPr>
        <p:spPr>
          <a:xfrm>
            <a:off x="3194255" y="260163"/>
            <a:ext cx="642733" cy="2620724"/>
          </a:xfrm>
          <a:prstGeom prst="downArrow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58209" y="260163"/>
            <a:ext cx="173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CANTEEN</a:t>
            </a:r>
            <a:endParaRPr lang="fr-FR" b="1" dirty="0"/>
          </a:p>
        </p:txBody>
      </p:sp>
      <p:sp>
        <p:nvSpPr>
          <p:cNvPr id="9" name="Flèche : haut 8"/>
          <p:cNvSpPr/>
          <p:nvPr/>
        </p:nvSpPr>
        <p:spPr>
          <a:xfrm>
            <a:off x="119270" y="4681329"/>
            <a:ext cx="484632" cy="1570383"/>
          </a:xfrm>
          <a:prstGeom prst="upArrow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08113" y="6597837"/>
            <a:ext cx="154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LIBRARY</a:t>
            </a:r>
            <a:endParaRPr lang="fr-FR" b="1" dirty="0"/>
          </a:p>
        </p:txBody>
      </p:sp>
      <p:sp>
        <p:nvSpPr>
          <p:cNvPr id="12" name="Flèche : droite 11"/>
          <p:cNvSpPr/>
          <p:nvPr/>
        </p:nvSpPr>
        <p:spPr>
          <a:xfrm>
            <a:off x="5615608" y="2156791"/>
            <a:ext cx="2739405" cy="484632"/>
          </a:xfrm>
          <a:prstGeom prst="rightArrow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628928" y="2272091"/>
            <a:ext cx="302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CLASSROOMS</a:t>
            </a:r>
            <a:endParaRPr lang="fr-FR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5" name="Rectangle 9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Une image contenant Caractère coloré, art&#10;&#10;Description générée automatiquement"/>
          <p:cNvPicPr>
            <a:picLocks noChangeAspect="1"/>
          </p:cNvPicPr>
          <p:nvPr/>
        </p:nvPicPr>
        <p:blipFill rotWithShape="1">
          <a:blip r:embed="rId1"/>
          <a:srcRect l="27751" r="12924" b="1"/>
          <a:stretch>
            <a:fillRect/>
          </a:stretch>
        </p:blipFill>
        <p:spPr>
          <a:xfrm>
            <a:off x="20" y="-18652"/>
            <a:ext cx="7113748" cy="6864903"/>
          </a:xfrm>
          <a:prstGeom prst="rect">
            <a:avLst/>
          </a:prstGeom>
        </p:spPr>
      </p:pic>
      <p:sp>
        <p:nvSpPr>
          <p:cNvPr id="97" name="Freeform: Shape 9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-1" fmla="*/ 5317418 w 8556895"/>
              <a:gd name="connsiteY0-2" fmla="*/ 7265 h 6865265"/>
              <a:gd name="connsiteX1-3" fmla="*/ 8556895 w 8556895"/>
              <a:gd name="connsiteY1-4" fmla="*/ 0 h 6865265"/>
              <a:gd name="connsiteX2-5" fmla="*/ 8556895 w 8556895"/>
              <a:gd name="connsiteY2-6" fmla="*/ 6858000 h 6865265"/>
              <a:gd name="connsiteX3-7" fmla="*/ 5869355 w 8556895"/>
              <a:gd name="connsiteY3-8" fmla="*/ 6858000 h 6865265"/>
              <a:gd name="connsiteX4-9" fmla="*/ 5869355 w 8556895"/>
              <a:gd name="connsiteY4-10" fmla="*/ 6865265 h 6865265"/>
              <a:gd name="connsiteX5-11" fmla="*/ 0 w 8556895"/>
              <a:gd name="connsiteY5-12" fmla="*/ 6865265 h 6865265"/>
              <a:gd name="connsiteX6-13" fmla="*/ 3430955 w 8556895"/>
              <a:gd name="connsiteY6-14" fmla="*/ 3434310 h 6865265"/>
              <a:gd name="connsiteX7-15" fmla="*/ 176556 w 8556895"/>
              <a:gd name="connsiteY7-16" fmla="*/ 7819 h 6865265"/>
              <a:gd name="connsiteX8-17" fmla="*/ 154644 w 8556895"/>
              <a:gd name="connsiteY8-18" fmla="*/ 7265 h 6865265"/>
              <a:gd name="connsiteX9-19" fmla="*/ 5317418 w 8556895"/>
              <a:gd name="connsiteY9-20" fmla="*/ 7265 h 6865265"/>
              <a:gd name="connsiteX0-21" fmla="*/ 5317418 w 8556895"/>
              <a:gd name="connsiteY0-22" fmla="*/ 7265 h 6865265"/>
              <a:gd name="connsiteX1-23" fmla="*/ 8556895 w 8556895"/>
              <a:gd name="connsiteY1-24" fmla="*/ 0 h 6865265"/>
              <a:gd name="connsiteX2-25" fmla="*/ 8556895 w 8556895"/>
              <a:gd name="connsiteY2-26" fmla="*/ 6858000 h 6865265"/>
              <a:gd name="connsiteX3-27" fmla="*/ 5869355 w 8556895"/>
              <a:gd name="connsiteY3-28" fmla="*/ 6858000 h 6865265"/>
              <a:gd name="connsiteX4-29" fmla="*/ 0 w 8556895"/>
              <a:gd name="connsiteY4-30" fmla="*/ 6865265 h 6865265"/>
              <a:gd name="connsiteX5-31" fmla="*/ 3430955 w 8556895"/>
              <a:gd name="connsiteY5-32" fmla="*/ 3434310 h 6865265"/>
              <a:gd name="connsiteX6-33" fmla="*/ 176556 w 8556895"/>
              <a:gd name="connsiteY6-34" fmla="*/ 7819 h 6865265"/>
              <a:gd name="connsiteX7-35" fmla="*/ 154644 w 8556895"/>
              <a:gd name="connsiteY7-36" fmla="*/ 7265 h 6865265"/>
              <a:gd name="connsiteX8-37" fmla="*/ 5317418 w 8556895"/>
              <a:gd name="connsiteY8-38" fmla="*/ 7265 h 6865265"/>
              <a:gd name="connsiteX0-39" fmla="*/ 5317418 w 8556895"/>
              <a:gd name="connsiteY0-40" fmla="*/ 7265 h 6865265"/>
              <a:gd name="connsiteX1-41" fmla="*/ 8556895 w 8556895"/>
              <a:gd name="connsiteY1-42" fmla="*/ 0 h 6865265"/>
              <a:gd name="connsiteX2-43" fmla="*/ 8556895 w 8556895"/>
              <a:gd name="connsiteY2-44" fmla="*/ 6858000 h 6865265"/>
              <a:gd name="connsiteX3-45" fmla="*/ 0 w 8556895"/>
              <a:gd name="connsiteY3-46" fmla="*/ 6865265 h 6865265"/>
              <a:gd name="connsiteX4-47" fmla="*/ 3430955 w 8556895"/>
              <a:gd name="connsiteY4-48" fmla="*/ 3434310 h 6865265"/>
              <a:gd name="connsiteX5-49" fmla="*/ 176556 w 8556895"/>
              <a:gd name="connsiteY5-50" fmla="*/ 7819 h 6865265"/>
              <a:gd name="connsiteX6-51" fmla="*/ 154644 w 8556895"/>
              <a:gd name="connsiteY6-52" fmla="*/ 7265 h 6865265"/>
              <a:gd name="connsiteX7-53" fmla="*/ 5317418 w 8556895"/>
              <a:gd name="connsiteY7-54" fmla="*/ 7265 h 6865265"/>
              <a:gd name="connsiteX0-55" fmla="*/ 154644 w 8556895"/>
              <a:gd name="connsiteY0-56" fmla="*/ 7265 h 6865265"/>
              <a:gd name="connsiteX1-57" fmla="*/ 8556895 w 8556895"/>
              <a:gd name="connsiteY1-58" fmla="*/ 0 h 6865265"/>
              <a:gd name="connsiteX2-59" fmla="*/ 8556895 w 8556895"/>
              <a:gd name="connsiteY2-60" fmla="*/ 6858000 h 6865265"/>
              <a:gd name="connsiteX3-61" fmla="*/ 0 w 8556895"/>
              <a:gd name="connsiteY3-62" fmla="*/ 6865265 h 6865265"/>
              <a:gd name="connsiteX4-63" fmla="*/ 3430955 w 8556895"/>
              <a:gd name="connsiteY4-64" fmla="*/ 3434310 h 6865265"/>
              <a:gd name="connsiteX5-65" fmla="*/ 176556 w 8556895"/>
              <a:gd name="connsiteY5-66" fmla="*/ 7819 h 6865265"/>
              <a:gd name="connsiteX6-67" fmla="*/ 154644 w 8556895"/>
              <a:gd name="connsiteY6-68" fmla="*/ 7265 h 6865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6518" y="685800"/>
            <a:ext cx="4155881" cy="3814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4400" b="1" dirty="0">
                <a:solidFill>
                  <a:schemeClr val="tx1"/>
                </a:solidFill>
              </a:rPr>
              <a:t>THANK YOU FOR WATCHING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9" name="Freeform: Shape 9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Colourful pencils and books"/>
          <p:cNvPicPr>
            <a:picLocks noChangeAspect="1"/>
          </p:cNvPicPr>
          <p:nvPr/>
        </p:nvPicPr>
        <p:blipFill rotWithShape="1">
          <a:blip r:embed="rId1"/>
          <a:srcRect t="15450" b="537"/>
          <a:stretch>
            <a:fillRect/>
          </a:stretch>
        </p:blipFill>
        <p:spPr>
          <a:xfrm>
            <a:off x="20" y="-4764"/>
            <a:ext cx="12191980" cy="6862764"/>
          </a:xfrm>
          <a:prstGeom prst="rect">
            <a:avLst/>
          </a:prstGeom>
        </p:spPr>
      </p:pic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027365" y="4381500"/>
            <a:ext cx="10164635" cy="2476500"/>
          </a:xfrm>
          <a:custGeom>
            <a:avLst/>
            <a:gdLst>
              <a:gd name="connsiteX0" fmla="*/ 0 w 10164635"/>
              <a:gd name="connsiteY0" fmla="*/ 0 h 2476500"/>
              <a:gd name="connsiteX1" fmla="*/ 2830681 w 10164635"/>
              <a:gd name="connsiteY1" fmla="*/ 0 h 2476500"/>
              <a:gd name="connsiteX2" fmla="*/ 4918604 w 10164635"/>
              <a:gd name="connsiteY2" fmla="*/ 0 h 2476500"/>
              <a:gd name="connsiteX3" fmla="*/ 7722295 w 10164635"/>
              <a:gd name="connsiteY3" fmla="*/ 0 h 2476500"/>
              <a:gd name="connsiteX4" fmla="*/ 7968898 w 10164635"/>
              <a:gd name="connsiteY4" fmla="*/ 22472 h 2476500"/>
              <a:gd name="connsiteX5" fmla="*/ 10164635 w 10164635"/>
              <a:gd name="connsiteY5" fmla="*/ 2455651 h 2476500"/>
              <a:gd name="connsiteX6" fmla="*/ 10163648 w 10164635"/>
              <a:gd name="connsiteY6" fmla="*/ 2476500 h 2476500"/>
              <a:gd name="connsiteX7" fmla="*/ 0 w 10164635"/>
              <a:gd name="connsiteY7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635" h="2476500">
                <a:moveTo>
                  <a:pt x="0" y="0"/>
                </a:moveTo>
                <a:lnTo>
                  <a:pt x="2830681" y="0"/>
                </a:lnTo>
                <a:lnTo>
                  <a:pt x="4918604" y="0"/>
                </a:lnTo>
                <a:lnTo>
                  <a:pt x="7722295" y="0"/>
                </a:lnTo>
                <a:lnTo>
                  <a:pt x="7968898" y="22472"/>
                </a:lnTo>
                <a:cubicBezTo>
                  <a:pt x="9202211" y="147721"/>
                  <a:pt x="10164635" y="1189293"/>
                  <a:pt x="10164635" y="2455651"/>
                </a:cubicBezTo>
                <a:lnTo>
                  <a:pt x="10163648" y="2476500"/>
                </a:lnTo>
                <a:lnTo>
                  <a:pt x="0" y="24765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22645" y="0"/>
            <a:ext cx="5869355" cy="6858000"/>
          </a:xfrm>
          <a:custGeom>
            <a:avLst/>
            <a:gdLst>
              <a:gd name="connsiteX0" fmla="*/ 0 w 12192000"/>
              <a:gd name="connsiteY0" fmla="*/ 6854090 h 6858000"/>
              <a:gd name="connsiteX1" fmla="*/ 6168014 w 12192000"/>
              <a:gd name="connsiteY1" fmla="*/ 6854090 h 6858000"/>
              <a:gd name="connsiteX2" fmla="*/ 6322645 w 12192000"/>
              <a:gd name="connsiteY2" fmla="*/ 6858000 h 6858000"/>
              <a:gd name="connsiteX3" fmla="*/ 0 w 12192000"/>
              <a:gd name="connsiteY3" fmla="*/ 6858000 h 6858000"/>
              <a:gd name="connsiteX4" fmla="*/ 6477289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6322645 w 12192000"/>
              <a:gd name="connsiteY7" fmla="*/ 6858000 h 6858000"/>
              <a:gd name="connsiteX8" fmla="*/ 9753600 w 12192000"/>
              <a:gd name="connsiteY8" fmla="*/ 3427045 h 6858000"/>
              <a:gd name="connsiteX9" fmla="*/ 6499201 w 12192000"/>
              <a:gd name="connsiteY9" fmla="*/ 554 h 6858000"/>
              <a:gd name="connsiteX0-1" fmla="*/ 0 w 12192000"/>
              <a:gd name="connsiteY0-2" fmla="*/ 6858000 h 6858000"/>
              <a:gd name="connsiteX1-3" fmla="*/ 6168014 w 12192000"/>
              <a:gd name="connsiteY1-4" fmla="*/ 6854090 h 6858000"/>
              <a:gd name="connsiteX2-5" fmla="*/ 6322645 w 12192000"/>
              <a:gd name="connsiteY2-6" fmla="*/ 6858000 h 6858000"/>
              <a:gd name="connsiteX3-7" fmla="*/ 0 w 12192000"/>
              <a:gd name="connsiteY3-8" fmla="*/ 6858000 h 6858000"/>
              <a:gd name="connsiteX4-9" fmla="*/ 6477289 w 12192000"/>
              <a:gd name="connsiteY4-10" fmla="*/ 0 h 6858000"/>
              <a:gd name="connsiteX5-11" fmla="*/ 12192000 w 12192000"/>
              <a:gd name="connsiteY5-12" fmla="*/ 0 h 6858000"/>
              <a:gd name="connsiteX6-13" fmla="*/ 12192000 w 12192000"/>
              <a:gd name="connsiteY6-14" fmla="*/ 6858000 h 6858000"/>
              <a:gd name="connsiteX7-15" fmla="*/ 6322645 w 12192000"/>
              <a:gd name="connsiteY7-16" fmla="*/ 6858000 h 6858000"/>
              <a:gd name="connsiteX8-17" fmla="*/ 9753600 w 12192000"/>
              <a:gd name="connsiteY8-18" fmla="*/ 3427045 h 6858000"/>
              <a:gd name="connsiteX9-19" fmla="*/ 6499201 w 12192000"/>
              <a:gd name="connsiteY9-20" fmla="*/ 554 h 6858000"/>
              <a:gd name="connsiteX10" fmla="*/ 6477289 w 12192000"/>
              <a:gd name="connsiteY10" fmla="*/ 0 h 6858000"/>
              <a:gd name="connsiteX0-21" fmla="*/ 154631 w 6023986"/>
              <a:gd name="connsiteY0-22" fmla="*/ 6858000 h 6858000"/>
              <a:gd name="connsiteX1-23" fmla="*/ 0 w 6023986"/>
              <a:gd name="connsiteY1-24" fmla="*/ 6854090 h 6858000"/>
              <a:gd name="connsiteX2-25" fmla="*/ 154631 w 6023986"/>
              <a:gd name="connsiteY2-26" fmla="*/ 6858000 h 6858000"/>
              <a:gd name="connsiteX3-27" fmla="*/ 309275 w 6023986"/>
              <a:gd name="connsiteY3-28" fmla="*/ 0 h 6858000"/>
              <a:gd name="connsiteX4-29" fmla="*/ 6023986 w 6023986"/>
              <a:gd name="connsiteY4-30" fmla="*/ 0 h 6858000"/>
              <a:gd name="connsiteX5-31" fmla="*/ 6023986 w 6023986"/>
              <a:gd name="connsiteY5-32" fmla="*/ 6858000 h 6858000"/>
              <a:gd name="connsiteX6-33" fmla="*/ 154631 w 6023986"/>
              <a:gd name="connsiteY6-34" fmla="*/ 6858000 h 6858000"/>
              <a:gd name="connsiteX7-35" fmla="*/ 3585586 w 6023986"/>
              <a:gd name="connsiteY7-36" fmla="*/ 3427045 h 6858000"/>
              <a:gd name="connsiteX8-37" fmla="*/ 331187 w 6023986"/>
              <a:gd name="connsiteY8-38" fmla="*/ 554 h 6858000"/>
              <a:gd name="connsiteX9-39" fmla="*/ 309275 w 6023986"/>
              <a:gd name="connsiteY9-40" fmla="*/ 0 h 6858000"/>
              <a:gd name="connsiteX0-41" fmla="*/ 154644 w 5869355"/>
              <a:gd name="connsiteY0-42" fmla="*/ 0 h 6858000"/>
              <a:gd name="connsiteX1-43" fmla="*/ 5869355 w 5869355"/>
              <a:gd name="connsiteY1-44" fmla="*/ 0 h 6858000"/>
              <a:gd name="connsiteX2-45" fmla="*/ 5869355 w 5869355"/>
              <a:gd name="connsiteY2-46" fmla="*/ 6858000 h 6858000"/>
              <a:gd name="connsiteX3-47" fmla="*/ 0 w 5869355"/>
              <a:gd name="connsiteY3-48" fmla="*/ 6858000 h 6858000"/>
              <a:gd name="connsiteX4-49" fmla="*/ 3430955 w 5869355"/>
              <a:gd name="connsiteY4-50" fmla="*/ 3427045 h 6858000"/>
              <a:gd name="connsiteX5-51" fmla="*/ 176556 w 5869355"/>
              <a:gd name="connsiteY5-52" fmla="*/ 554 h 6858000"/>
              <a:gd name="connsiteX6-53" fmla="*/ 154644 w 5869355"/>
              <a:gd name="connsiteY6-54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869355" h="6858000">
                <a:moveTo>
                  <a:pt x="154644" y="0"/>
                </a:moveTo>
                <a:lnTo>
                  <a:pt x="5869355" y="0"/>
                </a:lnTo>
                <a:lnTo>
                  <a:pt x="5869355" y="6858000"/>
                </a:lnTo>
                <a:lnTo>
                  <a:pt x="0" y="6858000"/>
                </a:lnTo>
                <a:cubicBezTo>
                  <a:pt x="1894864" y="6858000"/>
                  <a:pt x="3430955" y="5321909"/>
                  <a:pt x="3430955" y="3427045"/>
                </a:cubicBezTo>
                <a:cubicBezTo>
                  <a:pt x="3430955" y="1591396"/>
                  <a:pt x="1989370" y="92446"/>
                  <a:pt x="176556" y="554"/>
                </a:cubicBezTo>
                <a:lnTo>
                  <a:pt x="154644" y="0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5924" y="4851780"/>
            <a:ext cx="10017031" cy="16650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dirty="0">
                <a:solidFill>
                  <a:srgbClr val="FFFFFF"/>
                </a:solidFill>
              </a:rPr>
              <a:t>THE NAME OF MY DREAM SCHOOL IS : COCO’S KNOWLEDGE</a:t>
            </a:r>
            <a:endParaRPr lang="en-US" sz="3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5182352" cy="6857998"/>
          </a:xfrm>
          <a:custGeom>
            <a:avLst/>
            <a:gdLst>
              <a:gd name="connsiteX0" fmla="*/ 0 w 5182352"/>
              <a:gd name="connsiteY0" fmla="*/ 0 h 6857998"/>
              <a:gd name="connsiteX1" fmla="*/ 2818507 w 5182352"/>
              <a:gd name="connsiteY1" fmla="*/ 0 h 6857998"/>
              <a:gd name="connsiteX2" fmla="*/ 2930927 w 5182352"/>
              <a:gd name="connsiteY2" fmla="*/ 43392 h 6857998"/>
              <a:gd name="connsiteX3" fmla="*/ 5182352 w 5182352"/>
              <a:gd name="connsiteY3" fmla="*/ 3428998 h 6857998"/>
              <a:gd name="connsiteX4" fmla="*/ 2930927 w 5182352"/>
              <a:gd name="connsiteY4" fmla="*/ 6814605 h 6857998"/>
              <a:gd name="connsiteX5" fmla="*/ 2818504 w 5182352"/>
              <a:gd name="connsiteY5" fmla="*/ 6857998 h 6857998"/>
              <a:gd name="connsiteX6" fmla="*/ 0 w 5182352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2352" h="6857998">
                <a:moveTo>
                  <a:pt x="0" y="0"/>
                </a:moveTo>
                <a:lnTo>
                  <a:pt x="2818507" y="0"/>
                </a:lnTo>
                <a:lnTo>
                  <a:pt x="2930927" y="43392"/>
                </a:lnTo>
                <a:cubicBezTo>
                  <a:pt x="4251985" y="590036"/>
                  <a:pt x="5182352" y="1899962"/>
                  <a:pt x="5182352" y="3428998"/>
                </a:cubicBezTo>
                <a:cubicBezTo>
                  <a:pt x="5182352" y="4958035"/>
                  <a:pt x="4251985" y="6267961"/>
                  <a:pt x="2930927" y="6814605"/>
                </a:cubicBezTo>
                <a:lnTo>
                  <a:pt x="2818504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249" y="569796"/>
            <a:ext cx="4080681" cy="25829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rgbClr val="FFFFFF"/>
                </a:solidFill>
              </a:rPr>
              <a:t>MY DREAM SCHOOL IS IN FRANCE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399" y="4797188"/>
            <a:ext cx="3466531" cy="120100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 b="1" cap="all" spc="300" dirty="0">
              <a:solidFill>
                <a:srgbClr val="FFFFFF"/>
              </a:solidFill>
            </a:endParaRPr>
          </a:p>
          <a:p>
            <a:endParaRPr lang="en-US" sz="1600" b="1" cap="all" spc="300" dirty="0">
              <a:solidFill>
                <a:srgbClr val="FFFFFF"/>
              </a:solidFill>
            </a:endParaRPr>
          </a:p>
          <a:p>
            <a:endParaRPr lang="en-US" sz="1600" b="1" cap="all" spc="300" dirty="0">
              <a:solidFill>
                <a:srgbClr val="FFFFFF"/>
              </a:solidFill>
            </a:endParaRPr>
          </a:p>
          <a:p>
            <a:endParaRPr lang="en-US" sz="1600" b="1" cap="all" spc="300" dirty="0">
              <a:solidFill>
                <a:srgbClr val="FFFFFF"/>
              </a:solidFill>
            </a:endParaRPr>
          </a:p>
          <a:p>
            <a:endParaRPr lang="en-US" sz="1600" b="1" cap="all" spc="300" dirty="0">
              <a:solidFill>
                <a:srgbClr val="FFFFFF"/>
              </a:solidFill>
            </a:endParaRPr>
          </a:p>
          <a:p>
            <a:endParaRPr lang="en-US" sz="1600" b="1" cap="all" spc="300" dirty="0">
              <a:solidFill>
                <a:srgbClr val="FFFFFF"/>
              </a:solidFill>
            </a:endParaRPr>
          </a:p>
          <a:p>
            <a:endParaRPr lang="en-US" sz="1600" b="1" cap="all" spc="300" dirty="0">
              <a:solidFill>
                <a:srgbClr val="FFFFFF"/>
              </a:solidFill>
            </a:endParaRPr>
          </a:p>
          <a:p>
            <a:endParaRPr lang="en-US" sz="1600" b="1" cap="all" spc="300" dirty="0">
              <a:solidFill>
                <a:srgbClr val="FFFFFF"/>
              </a:solidFill>
            </a:endParaRPr>
          </a:p>
          <a:p>
            <a:endParaRPr lang="en-US" sz="1600" b="1" cap="all" spc="300" dirty="0">
              <a:solidFill>
                <a:srgbClr val="FFFFFF"/>
              </a:solidFill>
            </a:endParaRPr>
          </a:p>
          <a:p>
            <a:endParaRPr lang="en-US" sz="1600" b="1" cap="all" spc="300" dirty="0">
              <a:solidFill>
                <a:srgbClr val="FFFFFF"/>
              </a:solidFill>
            </a:endParaRPr>
          </a:p>
          <a:p>
            <a:endParaRPr lang="en-US" sz="1600" b="1" cap="all" spc="300" dirty="0">
              <a:solidFill>
                <a:srgbClr val="FFFFFF"/>
              </a:solidFill>
            </a:endParaRPr>
          </a:p>
        </p:txBody>
      </p:sp>
      <p:sp useBgFill="1"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81600" y="2"/>
            <a:ext cx="7010401" cy="6857998"/>
          </a:xfrm>
          <a:custGeom>
            <a:avLst/>
            <a:gdLst>
              <a:gd name="connsiteX0" fmla="*/ 2363848 w 7010401"/>
              <a:gd name="connsiteY0" fmla="*/ 0 h 6857998"/>
              <a:gd name="connsiteX1" fmla="*/ 7010401 w 7010401"/>
              <a:gd name="connsiteY1" fmla="*/ 0 h 6857998"/>
              <a:gd name="connsiteX2" fmla="*/ 7010401 w 7010401"/>
              <a:gd name="connsiteY2" fmla="*/ 6857998 h 6857998"/>
              <a:gd name="connsiteX3" fmla="*/ 2363845 w 7010401"/>
              <a:gd name="connsiteY3" fmla="*/ 6857998 h 6857998"/>
              <a:gd name="connsiteX4" fmla="*/ 2251425 w 7010401"/>
              <a:gd name="connsiteY4" fmla="*/ 6814606 h 6857998"/>
              <a:gd name="connsiteX5" fmla="*/ 0 w 7010401"/>
              <a:gd name="connsiteY5" fmla="*/ 3429000 h 6857998"/>
              <a:gd name="connsiteX6" fmla="*/ 2251425 w 7010401"/>
              <a:gd name="connsiteY6" fmla="*/ 4339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1" h="6857998">
                <a:moveTo>
                  <a:pt x="2363848" y="0"/>
                </a:moveTo>
                <a:lnTo>
                  <a:pt x="7010401" y="0"/>
                </a:lnTo>
                <a:lnTo>
                  <a:pt x="7010401" y="6857998"/>
                </a:lnTo>
                <a:lnTo>
                  <a:pt x="2363845" y="6857998"/>
                </a:lnTo>
                <a:lnTo>
                  <a:pt x="2251425" y="6814606"/>
                </a:lnTo>
                <a:cubicBezTo>
                  <a:pt x="930367" y="6267962"/>
                  <a:pt x="0" y="4958036"/>
                  <a:pt x="0" y="3429000"/>
                </a:cubicBezTo>
                <a:cubicBezTo>
                  <a:pt x="0" y="1899963"/>
                  <a:pt x="930367" y="590037"/>
                  <a:pt x="2251425" y="43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Écol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14699" y="999221"/>
            <a:ext cx="4859557" cy="4859557"/>
          </a:xfrm>
          <a:prstGeom prst="rect">
            <a:avLst/>
          </a:prstGeom>
        </p:spPr>
      </p:pic>
      <p:pic>
        <p:nvPicPr>
          <p:cNvPr id="4" name="Image 3" descr="Une image contenant drapeau, Caractère coloré&#10;&#10;Description générée automatiqu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489">
            <a:off x="2535356" y="3149822"/>
            <a:ext cx="4692487" cy="3428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5182352" cy="6857998"/>
          </a:xfrm>
          <a:custGeom>
            <a:avLst/>
            <a:gdLst>
              <a:gd name="connsiteX0" fmla="*/ 0 w 5182352"/>
              <a:gd name="connsiteY0" fmla="*/ 0 h 6857998"/>
              <a:gd name="connsiteX1" fmla="*/ 2818507 w 5182352"/>
              <a:gd name="connsiteY1" fmla="*/ 0 h 6857998"/>
              <a:gd name="connsiteX2" fmla="*/ 2930927 w 5182352"/>
              <a:gd name="connsiteY2" fmla="*/ 43392 h 6857998"/>
              <a:gd name="connsiteX3" fmla="*/ 5182352 w 5182352"/>
              <a:gd name="connsiteY3" fmla="*/ 3428998 h 6857998"/>
              <a:gd name="connsiteX4" fmla="*/ 2930927 w 5182352"/>
              <a:gd name="connsiteY4" fmla="*/ 6814605 h 6857998"/>
              <a:gd name="connsiteX5" fmla="*/ 2818504 w 5182352"/>
              <a:gd name="connsiteY5" fmla="*/ 6857998 h 6857998"/>
              <a:gd name="connsiteX6" fmla="*/ 0 w 5182352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2352" h="6857998">
                <a:moveTo>
                  <a:pt x="0" y="0"/>
                </a:moveTo>
                <a:lnTo>
                  <a:pt x="2818507" y="0"/>
                </a:lnTo>
                <a:lnTo>
                  <a:pt x="2930927" y="43392"/>
                </a:lnTo>
                <a:cubicBezTo>
                  <a:pt x="4251985" y="590036"/>
                  <a:pt x="5182352" y="1899962"/>
                  <a:pt x="5182352" y="3428998"/>
                </a:cubicBezTo>
                <a:cubicBezTo>
                  <a:pt x="5182352" y="4958035"/>
                  <a:pt x="4251985" y="6267961"/>
                  <a:pt x="2930927" y="6814605"/>
                </a:cubicBezTo>
                <a:lnTo>
                  <a:pt x="2818504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4080681" cy="365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</a:rPr>
              <a:t>There are 800 students in my school and 100 classrooms</a:t>
            </a:r>
            <a:endParaRPr lang="en-US" sz="4400" dirty="0">
              <a:solidFill>
                <a:srgbClr val="FFFFFF"/>
              </a:solidFill>
            </a:endParaRPr>
          </a:p>
        </p:txBody>
      </p:sp>
      <p:sp useBgFill="1"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81600" y="2"/>
            <a:ext cx="7010401" cy="6857998"/>
          </a:xfrm>
          <a:custGeom>
            <a:avLst/>
            <a:gdLst>
              <a:gd name="connsiteX0" fmla="*/ 2363848 w 7010401"/>
              <a:gd name="connsiteY0" fmla="*/ 0 h 6857998"/>
              <a:gd name="connsiteX1" fmla="*/ 7010401 w 7010401"/>
              <a:gd name="connsiteY1" fmla="*/ 0 h 6857998"/>
              <a:gd name="connsiteX2" fmla="*/ 7010401 w 7010401"/>
              <a:gd name="connsiteY2" fmla="*/ 6857998 h 6857998"/>
              <a:gd name="connsiteX3" fmla="*/ 2363845 w 7010401"/>
              <a:gd name="connsiteY3" fmla="*/ 6857998 h 6857998"/>
              <a:gd name="connsiteX4" fmla="*/ 2251425 w 7010401"/>
              <a:gd name="connsiteY4" fmla="*/ 6814606 h 6857998"/>
              <a:gd name="connsiteX5" fmla="*/ 0 w 7010401"/>
              <a:gd name="connsiteY5" fmla="*/ 3429000 h 6857998"/>
              <a:gd name="connsiteX6" fmla="*/ 2251425 w 7010401"/>
              <a:gd name="connsiteY6" fmla="*/ 4339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1" h="6857998">
                <a:moveTo>
                  <a:pt x="2363848" y="0"/>
                </a:moveTo>
                <a:lnTo>
                  <a:pt x="7010401" y="0"/>
                </a:lnTo>
                <a:lnTo>
                  <a:pt x="7010401" y="6857998"/>
                </a:lnTo>
                <a:lnTo>
                  <a:pt x="2363845" y="6857998"/>
                </a:lnTo>
                <a:lnTo>
                  <a:pt x="2251425" y="6814606"/>
                </a:lnTo>
                <a:cubicBezTo>
                  <a:pt x="930367" y="6267962"/>
                  <a:pt x="0" y="4958036"/>
                  <a:pt x="0" y="3429000"/>
                </a:cubicBezTo>
                <a:cubicBezTo>
                  <a:pt x="0" y="1899963"/>
                  <a:pt x="930367" y="590037"/>
                  <a:pt x="2251425" y="43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lass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14699" y="999221"/>
            <a:ext cx="4859557" cy="4859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11141" r="11141"/>
          <a:stretch>
            <a:fillRect/>
          </a:stretch>
        </p:blipFill>
        <p:spPr>
          <a:xfrm>
            <a:off x="20" y="10"/>
            <a:ext cx="7113748" cy="6864903"/>
          </a:xfrm>
          <a:prstGeom prst="rect">
            <a:avLst/>
          </a:prstGeom>
        </p:spPr>
      </p:pic>
      <p:sp>
        <p:nvSpPr>
          <p:cNvPr id="36" name="Freeform: Shap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-1" fmla="*/ 5317418 w 8556895"/>
              <a:gd name="connsiteY0-2" fmla="*/ 7265 h 6865265"/>
              <a:gd name="connsiteX1-3" fmla="*/ 8556895 w 8556895"/>
              <a:gd name="connsiteY1-4" fmla="*/ 0 h 6865265"/>
              <a:gd name="connsiteX2-5" fmla="*/ 8556895 w 8556895"/>
              <a:gd name="connsiteY2-6" fmla="*/ 6858000 h 6865265"/>
              <a:gd name="connsiteX3-7" fmla="*/ 5869355 w 8556895"/>
              <a:gd name="connsiteY3-8" fmla="*/ 6858000 h 6865265"/>
              <a:gd name="connsiteX4-9" fmla="*/ 5869355 w 8556895"/>
              <a:gd name="connsiteY4-10" fmla="*/ 6865265 h 6865265"/>
              <a:gd name="connsiteX5-11" fmla="*/ 0 w 8556895"/>
              <a:gd name="connsiteY5-12" fmla="*/ 6865265 h 6865265"/>
              <a:gd name="connsiteX6-13" fmla="*/ 3430955 w 8556895"/>
              <a:gd name="connsiteY6-14" fmla="*/ 3434310 h 6865265"/>
              <a:gd name="connsiteX7-15" fmla="*/ 176556 w 8556895"/>
              <a:gd name="connsiteY7-16" fmla="*/ 7819 h 6865265"/>
              <a:gd name="connsiteX8-17" fmla="*/ 154644 w 8556895"/>
              <a:gd name="connsiteY8-18" fmla="*/ 7265 h 6865265"/>
              <a:gd name="connsiteX9-19" fmla="*/ 5317418 w 8556895"/>
              <a:gd name="connsiteY9-20" fmla="*/ 7265 h 6865265"/>
              <a:gd name="connsiteX0-21" fmla="*/ 5317418 w 8556895"/>
              <a:gd name="connsiteY0-22" fmla="*/ 7265 h 6865265"/>
              <a:gd name="connsiteX1-23" fmla="*/ 8556895 w 8556895"/>
              <a:gd name="connsiteY1-24" fmla="*/ 0 h 6865265"/>
              <a:gd name="connsiteX2-25" fmla="*/ 8556895 w 8556895"/>
              <a:gd name="connsiteY2-26" fmla="*/ 6858000 h 6865265"/>
              <a:gd name="connsiteX3-27" fmla="*/ 5869355 w 8556895"/>
              <a:gd name="connsiteY3-28" fmla="*/ 6858000 h 6865265"/>
              <a:gd name="connsiteX4-29" fmla="*/ 0 w 8556895"/>
              <a:gd name="connsiteY4-30" fmla="*/ 6865265 h 6865265"/>
              <a:gd name="connsiteX5-31" fmla="*/ 3430955 w 8556895"/>
              <a:gd name="connsiteY5-32" fmla="*/ 3434310 h 6865265"/>
              <a:gd name="connsiteX6-33" fmla="*/ 176556 w 8556895"/>
              <a:gd name="connsiteY6-34" fmla="*/ 7819 h 6865265"/>
              <a:gd name="connsiteX7-35" fmla="*/ 154644 w 8556895"/>
              <a:gd name="connsiteY7-36" fmla="*/ 7265 h 6865265"/>
              <a:gd name="connsiteX8-37" fmla="*/ 5317418 w 8556895"/>
              <a:gd name="connsiteY8-38" fmla="*/ 7265 h 6865265"/>
              <a:gd name="connsiteX0-39" fmla="*/ 5317418 w 8556895"/>
              <a:gd name="connsiteY0-40" fmla="*/ 7265 h 6865265"/>
              <a:gd name="connsiteX1-41" fmla="*/ 8556895 w 8556895"/>
              <a:gd name="connsiteY1-42" fmla="*/ 0 h 6865265"/>
              <a:gd name="connsiteX2-43" fmla="*/ 8556895 w 8556895"/>
              <a:gd name="connsiteY2-44" fmla="*/ 6858000 h 6865265"/>
              <a:gd name="connsiteX3-45" fmla="*/ 0 w 8556895"/>
              <a:gd name="connsiteY3-46" fmla="*/ 6865265 h 6865265"/>
              <a:gd name="connsiteX4-47" fmla="*/ 3430955 w 8556895"/>
              <a:gd name="connsiteY4-48" fmla="*/ 3434310 h 6865265"/>
              <a:gd name="connsiteX5-49" fmla="*/ 176556 w 8556895"/>
              <a:gd name="connsiteY5-50" fmla="*/ 7819 h 6865265"/>
              <a:gd name="connsiteX6-51" fmla="*/ 154644 w 8556895"/>
              <a:gd name="connsiteY6-52" fmla="*/ 7265 h 6865265"/>
              <a:gd name="connsiteX7-53" fmla="*/ 5317418 w 8556895"/>
              <a:gd name="connsiteY7-54" fmla="*/ 7265 h 6865265"/>
              <a:gd name="connsiteX0-55" fmla="*/ 154644 w 8556895"/>
              <a:gd name="connsiteY0-56" fmla="*/ 7265 h 6865265"/>
              <a:gd name="connsiteX1-57" fmla="*/ 8556895 w 8556895"/>
              <a:gd name="connsiteY1-58" fmla="*/ 0 h 6865265"/>
              <a:gd name="connsiteX2-59" fmla="*/ 8556895 w 8556895"/>
              <a:gd name="connsiteY2-60" fmla="*/ 6858000 h 6865265"/>
              <a:gd name="connsiteX3-61" fmla="*/ 0 w 8556895"/>
              <a:gd name="connsiteY3-62" fmla="*/ 6865265 h 6865265"/>
              <a:gd name="connsiteX4-63" fmla="*/ 3430955 w 8556895"/>
              <a:gd name="connsiteY4-64" fmla="*/ 3434310 h 6865265"/>
              <a:gd name="connsiteX5-65" fmla="*/ 176556 w 8556895"/>
              <a:gd name="connsiteY5-66" fmla="*/ 7819 h 6865265"/>
              <a:gd name="connsiteX6-67" fmla="*/ 154644 w 8556895"/>
              <a:gd name="connsiteY6-68" fmla="*/ 7265 h 68652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6518" y="685800"/>
            <a:ext cx="4155881" cy="3814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THE MATTERS OF MY SCHOOL AND MY DREAM SCHOOL TEACHERS :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8" name="Freeform: Shape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12374"/>
            <a:ext cx="12190540" cy="2526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0541" cy="25146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2"/>
            <a:ext cx="7920768" cy="2514602"/>
          </a:xfrm>
          <a:custGeom>
            <a:avLst/>
            <a:gdLst>
              <a:gd name="connsiteX0" fmla="*/ 0 w 7933561"/>
              <a:gd name="connsiteY0" fmla="*/ 0 h 2514602"/>
              <a:gd name="connsiteX1" fmla="*/ 486771 w 7933561"/>
              <a:gd name="connsiteY1" fmla="*/ 0 h 2514602"/>
              <a:gd name="connsiteX2" fmla="*/ 2606818 w 7933561"/>
              <a:gd name="connsiteY2" fmla="*/ 0 h 2514602"/>
              <a:gd name="connsiteX3" fmla="*/ 5453645 w 7933561"/>
              <a:gd name="connsiteY3" fmla="*/ 0 h 2514602"/>
              <a:gd name="connsiteX4" fmla="*/ 5704042 w 7933561"/>
              <a:gd name="connsiteY4" fmla="*/ 22818 h 2514602"/>
              <a:gd name="connsiteX5" fmla="*/ 7933561 w 7933561"/>
              <a:gd name="connsiteY5" fmla="*/ 2493432 h 2514602"/>
              <a:gd name="connsiteX6" fmla="*/ 7932559 w 7933561"/>
              <a:gd name="connsiteY6" fmla="*/ 2514602 h 2514602"/>
              <a:gd name="connsiteX7" fmla="*/ 0 w 7933561"/>
              <a:gd name="connsiteY7" fmla="*/ 2514602 h 25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3561" h="2514602">
                <a:moveTo>
                  <a:pt x="0" y="0"/>
                </a:moveTo>
                <a:lnTo>
                  <a:pt x="486771" y="0"/>
                </a:lnTo>
                <a:lnTo>
                  <a:pt x="2606818" y="0"/>
                </a:lnTo>
                <a:lnTo>
                  <a:pt x="5453645" y="0"/>
                </a:lnTo>
                <a:lnTo>
                  <a:pt x="5704042" y="22818"/>
                </a:lnTo>
                <a:cubicBezTo>
                  <a:pt x="6956330" y="149994"/>
                  <a:pt x="7933561" y="1207591"/>
                  <a:pt x="7933561" y="2493432"/>
                </a:cubicBezTo>
                <a:lnTo>
                  <a:pt x="7932559" y="2514602"/>
                </a:lnTo>
                <a:lnTo>
                  <a:pt x="0" y="2514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6578" y="514350"/>
            <a:ext cx="6253847" cy="16006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</a:rPr>
              <a:t>GEOGRAPHY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53425" y="514350"/>
            <a:ext cx="3228975" cy="1523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b="1" cap="all" spc="300" dirty="0">
                <a:solidFill>
                  <a:srgbClr val="FFFFFF"/>
                </a:solidFill>
              </a:rPr>
              <a:t>LARA CROFT</a:t>
            </a:r>
            <a:endParaRPr lang="en-US" sz="1400" b="1" cap="all" spc="300">
              <a:solidFill>
                <a:srgbClr val="FFFFFF"/>
              </a:solidFill>
            </a:endParaRPr>
          </a:p>
        </p:txBody>
      </p:sp>
      <p:sp>
        <p:nvSpPr>
          <p:cNvPr id="30" name="Freeform: Shap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-12794" y="425074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Farm field with buildings"/>
          <p:cNvPicPr>
            <a:picLocks noChangeAspect="1"/>
          </p:cNvPicPr>
          <p:nvPr/>
        </p:nvPicPr>
        <p:blipFill rotWithShape="1">
          <a:blip r:embed="rId1"/>
          <a:srcRect t="27519" r="-1" b="621"/>
          <a:stretch>
            <a:fillRect/>
          </a:stretch>
        </p:blipFill>
        <p:spPr>
          <a:xfrm>
            <a:off x="-4890" y="2468653"/>
            <a:ext cx="7932865" cy="4389347"/>
          </a:xfrm>
          <a:prstGeom prst="rect">
            <a:avLst/>
          </a:prstGeom>
        </p:spPr>
      </p:pic>
      <p:sp>
        <p:nvSpPr>
          <p:cNvPr id="32" name="Freeform: Shap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-12794" y="425074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e image contenant dessin humoristique, jouet, Animation, figurine&#10;&#10;Description générée automatiquem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4" r="1544" b="1"/>
          <a:stretch>
            <a:fillRect/>
          </a:stretch>
        </p:blipFill>
        <p:spPr>
          <a:xfrm>
            <a:off x="7924799" y="2468653"/>
            <a:ext cx="4265741" cy="4389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2514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-4896" y="-99276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V="1">
            <a:off x="-94579" y="9457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9395591" y="0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999" y="1166686"/>
            <a:ext cx="9251577" cy="1134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FFFFFF"/>
                </a:solidFill>
              </a:rPr>
              <a:t>FRENCH: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1111" y="424358"/>
            <a:ext cx="9144000" cy="6430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b="1" cap="all" spc="300">
                <a:solidFill>
                  <a:srgbClr val="FFFFFF"/>
                </a:solidFill>
              </a:rPr>
              <a:t>EMMANUEL MACRON</a:t>
            </a:r>
            <a:endParaRPr lang="en-US" sz="1600" b="1" cap="all" spc="300">
              <a:solidFill>
                <a:srgbClr val="FFFFFF"/>
              </a:solidFill>
            </a:endParaRPr>
          </a:p>
        </p:txBody>
      </p:sp>
      <p:pic>
        <p:nvPicPr>
          <p:cNvPr id="6" name="Image 5" descr="Une image contenant habits, personne, Visage humain, homme&#10;&#10;Description générée automatiqueme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7" r="22759" b="2"/>
          <a:stretch>
            <a:fillRect/>
          </a:stretch>
        </p:blipFill>
        <p:spPr>
          <a:xfrm>
            <a:off x="20" y="2514602"/>
            <a:ext cx="4077122" cy="4343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85" r="18082" b="-2"/>
          <a:stretch>
            <a:fillRect/>
          </a:stretch>
        </p:blipFill>
        <p:spPr>
          <a:xfrm>
            <a:off x="4044540" y="2514602"/>
            <a:ext cx="4077142" cy="4343398"/>
          </a:xfrm>
          <a:prstGeom prst="rect">
            <a:avLst/>
          </a:prstGeom>
        </p:spPr>
      </p:pic>
      <p:pic>
        <p:nvPicPr>
          <p:cNvPr id="10" name="Image 9" descr="Une image contenant noir et blanc, intérieur, texte, lit&#10;&#10;Description générée automatiqueme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r="25930" b="-3"/>
          <a:stretch>
            <a:fillRect/>
          </a:stretch>
        </p:blipFill>
        <p:spPr>
          <a:xfrm>
            <a:off x="8114858" y="2514602"/>
            <a:ext cx="4077142" cy="434339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48135" y="6657945"/>
            <a:ext cx="29290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4" tooltip="https://adrienquatennens.fr/macron-sessouffle-pas-la-contestation-adrien-quatennens/"/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5" tooltip="https://creativecommons.org/licenses/by-nc-sa/3.0/"/>
              </a:rPr>
              <a:t>CC BY-SA-NC</a:t>
            </a:r>
            <a:endParaRPr lang="fr-FR" sz="7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9" name="Rectangle 5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2514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-4896" y="-99276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V="1">
            <a:off x="-94579" y="94579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9395591" y="0"/>
            <a:ext cx="2796409" cy="2607251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999" y="1166686"/>
            <a:ext cx="9251577" cy="1134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</a:rPr>
              <a:t>EP: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1111" y="424358"/>
            <a:ext cx="9144000" cy="6430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b="1" cap="all" spc="300">
                <a:solidFill>
                  <a:srgbClr val="FFFFFF"/>
                </a:solidFill>
              </a:rPr>
              <a:t>THE ROCK</a:t>
            </a:r>
            <a:endParaRPr lang="en-US" sz="1600" b="1" cap="all" spc="300">
              <a:solidFill>
                <a:srgbClr val="FFFFFF"/>
              </a:solidFill>
            </a:endParaRPr>
          </a:p>
        </p:txBody>
      </p:sp>
      <p:pic>
        <p:nvPicPr>
          <p:cNvPr id="6" name="Image 5" descr="Une image contenant personne, muscle, Torse, sport&#10;&#10;Description générée automatiqueme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r="-5" b="-5"/>
          <a:stretch>
            <a:fillRect/>
          </a:stretch>
        </p:blipFill>
        <p:spPr>
          <a:xfrm>
            <a:off x="20" y="2514602"/>
            <a:ext cx="4838680" cy="4343398"/>
          </a:xfrm>
          <a:prstGeom prst="rect">
            <a:avLst/>
          </a:prstGeom>
        </p:spPr>
      </p:pic>
      <p:pic>
        <p:nvPicPr>
          <p:cNvPr id="10" name="Image 9" descr="Une image contenant sport, plein air, piste et terrain, Sports&#10;&#10;Description générée automatiquem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r="20991"/>
          <a:stretch>
            <a:fillRect/>
          </a:stretch>
        </p:blipFill>
        <p:spPr>
          <a:xfrm>
            <a:off x="4924425" y="2514602"/>
            <a:ext cx="7267575" cy="4343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0782" y="0"/>
            <a:ext cx="11441219" cy="3430092"/>
          </a:xfrm>
          <a:custGeom>
            <a:avLst/>
            <a:gdLst>
              <a:gd name="connsiteX0" fmla="*/ 0 w 11441219"/>
              <a:gd name="connsiteY0" fmla="*/ 0 h 3430092"/>
              <a:gd name="connsiteX1" fmla="*/ 11441219 w 11441219"/>
              <a:gd name="connsiteY1" fmla="*/ 0 h 3430092"/>
              <a:gd name="connsiteX2" fmla="*/ 11441219 w 11441219"/>
              <a:gd name="connsiteY2" fmla="*/ 3430090 h 3430092"/>
              <a:gd name="connsiteX3" fmla="*/ 11106196 w 11441219"/>
              <a:gd name="connsiteY3" fmla="*/ 3430090 h 3430092"/>
              <a:gd name="connsiteX4" fmla="*/ 11106196 w 11441219"/>
              <a:gd name="connsiteY4" fmla="*/ 3430092 h 3430092"/>
              <a:gd name="connsiteX5" fmla="*/ 3524029 w 11441219"/>
              <a:gd name="connsiteY5" fmla="*/ 3430092 h 3430092"/>
              <a:gd name="connsiteX6" fmla="*/ 3524029 w 11441219"/>
              <a:gd name="connsiteY6" fmla="*/ 3427717 h 3430092"/>
              <a:gd name="connsiteX7" fmla="*/ 3430092 w 11441219"/>
              <a:gd name="connsiteY7" fmla="*/ 3430092 h 3430092"/>
              <a:gd name="connsiteX8" fmla="*/ 17709 w 11441219"/>
              <a:gd name="connsiteY8" fmla="*/ 350707 h 34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1219" h="3430092">
                <a:moveTo>
                  <a:pt x="0" y="0"/>
                </a:moveTo>
                <a:lnTo>
                  <a:pt x="11441219" y="0"/>
                </a:lnTo>
                <a:lnTo>
                  <a:pt x="11441219" y="3430090"/>
                </a:lnTo>
                <a:lnTo>
                  <a:pt x="11106196" y="3430090"/>
                </a:lnTo>
                <a:lnTo>
                  <a:pt x="11106196" y="3430092"/>
                </a:lnTo>
                <a:lnTo>
                  <a:pt x="3524029" y="3430092"/>
                </a:lnTo>
                <a:lnTo>
                  <a:pt x="3524029" y="3427717"/>
                </a:lnTo>
                <a:lnTo>
                  <a:pt x="3430092" y="3430092"/>
                </a:lnTo>
                <a:cubicBezTo>
                  <a:pt x="1654104" y="3430092"/>
                  <a:pt x="193364" y="2080352"/>
                  <a:pt x="17709" y="3507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6553" y="800720"/>
            <a:ext cx="9431971" cy="1524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SCIENCES :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26442" y="2400301"/>
            <a:ext cx="6451158" cy="572902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600" b="1" cap="all" spc="300">
                <a:solidFill>
                  <a:srgbClr val="FFFFFF"/>
                </a:solidFill>
              </a:rPr>
              <a:t>ELON MUSK</a:t>
            </a:r>
            <a:endParaRPr lang="en-US" sz="1600" b="1" cap="all" spc="300">
              <a:solidFill>
                <a:srgbClr val="FFFFFF"/>
              </a:solidFill>
            </a:endParaRPr>
          </a:p>
        </p:txBody>
      </p:sp>
      <p:pic>
        <p:nvPicPr>
          <p:cNvPr id="6" name="Image 5" descr="Une image contenant Visage humain, personne, habits, homme&#10;&#10;Description générée automatiqueme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r="13465" b="3"/>
          <a:stretch>
            <a:fillRect/>
          </a:stretch>
        </p:blipFill>
        <p:spPr>
          <a:xfrm>
            <a:off x="20" y="3429000"/>
            <a:ext cx="5552643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0" r="13839"/>
          <a:stretch>
            <a:fillRect/>
          </a:stretch>
        </p:blipFill>
        <p:spPr>
          <a:xfrm>
            <a:off x="5552663" y="3429000"/>
            <a:ext cx="5877337" cy="3429002"/>
          </a:xfrm>
          <a:custGeom>
            <a:avLst/>
            <a:gdLst/>
            <a:ahLst/>
            <a:cxnLst/>
            <a:rect l="l" t="t" r="r" b="b"/>
            <a:pathLst>
              <a:path w="5877337" h="3429002">
                <a:moveTo>
                  <a:pt x="0" y="0"/>
                </a:moveTo>
                <a:lnTo>
                  <a:pt x="2353308" y="0"/>
                </a:lnTo>
                <a:lnTo>
                  <a:pt x="2353308" y="2376"/>
                </a:lnTo>
                <a:lnTo>
                  <a:pt x="2447245" y="0"/>
                </a:lnTo>
                <a:cubicBezTo>
                  <a:pt x="4341633" y="0"/>
                  <a:pt x="5877337" y="1535217"/>
                  <a:pt x="5877337" y="3429002"/>
                </a:cubicBezTo>
                <a:lnTo>
                  <a:pt x="0" y="342900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dOverlayVTI">
  <a:themeElements>
    <a:clrScheme name="AnalogousFromLightSeedRightStep">
      <a:dk1>
        <a:srgbClr val="000000"/>
      </a:dk1>
      <a:lt1>
        <a:srgbClr val="FFFFFF"/>
      </a:lt1>
      <a:dk2>
        <a:srgbClr val="412428"/>
      </a:dk2>
      <a:lt2>
        <a:srgbClr val="E2E8E7"/>
      </a:lt2>
      <a:accent1>
        <a:srgbClr val="C6969D"/>
      </a:accent1>
      <a:accent2>
        <a:srgbClr val="BA8F7F"/>
      </a:accent2>
      <a:accent3>
        <a:srgbClr val="B0A282"/>
      </a:accent3>
      <a:accent4>
        <a:srgbClr val="A2A873"/>
      </a:accent4>
      <a:accent5>
        <a:srgbClr val="94AA81"/>
      </a:accent5>
      <a:accent6>
        <a:srgbClr val="7BAF78"/>
      </a:accent6>
      <a:hlink>
        <a:srgbClr val="568E86"/>
      </a:hlink>
      <a:folHlink>
        <a:srgbClr val="7F7F7F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WPS Presentation</Application>
  <PresentationFormat>Grand écran</PresentationFormat>
  <Paragraphs>74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Elephant</vt:lpstr>
      <vt:lpstr>Arial Nova Light</vt:lpstr>
      <vt:lpstr>Microsoft YaHei</vt:lpstr>
      <vt:lpstr>Arial Unicode MS</vt:lpstr>
      <vt:lpstr>Calibri</vt:lpstr>
      <vt:lpstr>Elephant</vt:lpstr>
      <vt:lpstr>ModOverlayVTI</vt:lpstr>
      <vt:lpstr>MY DREAM SCHOOL</vt:lpstr>
      <vt:lpstr>THE NAME OF MY DREAM SCHOOL IS : COCO’S KNOWLEDGES</vt:lpstr>
      <vt:lpstr>MY DREAM SCHOOL IS IN FRANCE</vt:lpstr>
      <vt:lpstr>There are 800 students in my school and 100 classrooms</vt:lpstr>
      <vt:lpstr>THE MATTERS OF MY SCHOOL AND MY DREAM SCHOOL TEACHERS :</vt:lpstr>
      <vt:lpstr>GEOGRAPHY</vt:lpstr>
      <vt:lpstr>FRENCH:</vt:lpstr>
      <vt:lpstr>EP:</vt:lpstr>
      <vt:lpstr>SCIENCES :</vt:lpstr>
      <vt:lpstr>CHEMICAL PHYSICS : </vt:lpstr>
      <vt:lpstr>CLUBS OF MY SCHOOL :</vt:lpstr>
      <vt:lpstr>MUSIC</vt:lpstr>
      <vt:lpstr>PLASTIC ART : </vt:lpstr>
      <vt:lpstr>THE RULES OF MY SCHOOL</vt:lpstr>
      <vt:lpstr>THERE ARE NOT UNIFORMS</vt:lpstr>
      <vt:lpstr>SCHOOL MATERIALS </vt:lpstr>
      <vt:lpstr>THE PLAN OF MY DREAM SCHOOL</vt:lpstr>
      <vt:lpstr>PowerPoint 演示文稿</vt:lpstr>
      <vt:lpstr>THANK YOU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SCHOOL</dc:title>
  <dc:creator>Lou BOENS</dc:creator>
  <cp:lastModifiedBy>Safia Gd</cp:lastModifiedBy>
  <cp:revision>7</cp:revision>
  <dcterms:created xsi:type="dcterms:W3CDTF">2024-03-09T11:43:00Z</dcterms:created>
  <dcterms:modified xsi:type="dcterms:W3CDTF">2024-06-25T21:01:30Z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34D8EF84CF9E432F92BD2500A5DEF441_13</vt:lpwstr>
  </property>
  <property fmtid="{D5CDD505-2E9C-101B-9397-08002B2CF9AE}" pid="3" name="KSOProductBuildVer">
    <vt:lpwstr>1036-12.2.0.17119</vt:lpwstr>
  </property>
</Properties>
</file>