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54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02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8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91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47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65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01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211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63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09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04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BC630-4E44-449C-AFB2-AA31CED17BBF}" type="datetimeFigureOut">
              <a:rPr lang="fr-FR" smtClean="0"/>
              <a:t>23/03/2025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6ACD0-0DA7-4054-914F-7D9430F521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96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39492" cy="6858000"/>
          </a:xfrm>
          <a:prstGeom prst="rect">
            <a:avLst/>
          </a:prstGeom>
        </p:spPr>
      </p:pic>
      <p:sp>
        <p:nvSpPr>
          <p:cNvPr id="5" name="Pensées 4"/>
          <p:cNvSpPr/>
          <p:nvPr/>
        </p:nvSpPr>
        <p:spPr>
          <a:xfrm>
            <a:off x="7502400" y="521543"/>
            <a:ext cx="3287519" cy="1517869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I </a:t>
            </a:r>
            <a:r>
              <a:rPr lang="fr-FR" sz="1400" dirty="0" err="1" smtClean="0">
                <a:solidFill>
                  <a:schemeClr val="tx1"/>
                </a:solidFill>
              </a:rPr>
              <a:t>usually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wake</a:t>
            </a:r>
            <a:r>
              <a:rPr lang="fr-FR" sz="1400" dirty="0" smtClean="0">
                <a:solidFill>
                  <a:schemeClr val="tx1"/>
                </a:solidFill>
              </a:rPr>
              <a:t> up at 7 </a:t>
            </a:r>
            <a:r>
              <a:rPr lang="fr-FR" sz="1400" dirty="0" err="1" smtClean="0">
                <a:solidFill>
                  <a:schemeClr val="tx1"/>
                </a:solidFill>
              </a:rPr>
              <a:t>o’clock</a:t>
            </a:r>
            <a:r>
              <a:rPr lang="fr-FR" sz="1400" dirty="0" smtClean="0">
                <a:solidFill>
                  <a:schemeClr val="tx1"/>
                </a:solidFill>
              </a:rPr>
              <a:t> on the </a:t>
            </a:r>
            <a:r>
              <a:rPr lang="fr-FR" sz="1400" dirty="0" err="1" smtClean="0">
                <a:solidFill>
                  <a:schemeClr val="tx1"/>
                </a:solidFill>
              </a:rPr>
              <a:t>morning,then</a:t>
            </a:r>
            <a:r>
              <a:rPr lang="fr-FR" sz="1400" dirty="0" smtClean="0">
                <a:solidFill>
                  <a:schemeClr val="tx1"/>
                </a:solidFill>
              </a:rPr>
              <a:t> I </a:t>
            </a:r>
            <a:r>
              <a:rPr lang="fr-FR" sz="1400" dirty="0" err="1" smtClean="0">
                <a:solidFill>
                  <a:schemeClr val="tx1"/>
                </a:solidFill>
              </a:rPr>
              <a:t>always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take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my</a:t>
            </a:r>
            <a:r>
              <a:rPr lang="fr-FR" sz="1400" dirty="0" smtClean="0">
                <a:solidFill>
                  <a:schemeClr val="tx1"/>
                </a:solidFill>
              </a:rPr>
              <a:t> breakfast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6" name="Pensées 5"/>
          <p:cNvSpPr/>
          <p:nvPr/>
        </p:nvSpPr>
        <p:spPr>
          <a:xfrm>
            <a:off x="8351520" y="3086140"/>
            <a:ext cx="3107634" cy="1549567"/>
          </a:xfrm>
          <a:prstGeom prst="cloud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I </a:t>
            </a:r>
            <a:r>
              <a:rPr lang="fr-FR" sz="1400" dirty="0" err="1" smtClean="0">
                <a:solidFill>
                  <a:schemeClr val="tx1"/>
                </a:solidFill>
              </a:rPr>
              <a:t>always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take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my</a:t>
            </a:r>
            <a:r>
              <a:rPr lang="fr-FR" sz="1400" dirty="0" smtClean="0">
                <a:solidFill>
                  <a:schemeClr val="tx1"/>
                </a:solidFill>
              </a:rPr>
              <a:t> green scooter to go to </a:t>
            </a:r>
            <a:r>
              <a:rPr lang="fr-FR" sz="1400" dirty="0" err="1" smtClean="0">
                <a:solidFill>
                  <a:schemeClr val="tx1"/>
                </a:solidFill>
              </a:rPr>
              <a:t>school</a:t>
            </a:r>
            <a:r>
              <a:rPr lang="fr-FR" sz="1400" dirty="0" smtClean="0">
                <a:solidFill>
                  <a:schemeClr val="tx1"/>
                </a:solidFill>
              </a:rPr>
              <a:t> but I </a:t>
            </a:r>
            <a:r>
              <a:rPr lang="fr-FR" sz="1400" dirty="0" err="1" smtClean="0">
                <a:solidFill>
                  <a:schemeClr val="tx1"/>
                </a:solidFill>
              </a:rPr>
              <a:t>never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take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my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parent’s</a:t>
            </a:r>
            <a:r>
              <a:rPr lang="fr-FR" sz="1400" dirty="0" smtClean="0">
                <a:solidFill>
                  <a:schemeClr val="tx1"/>
                </a:solidFill>
              </a:rPr>
              <a:t> car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7" name="Pensées 6"/>
          <p:cNvSpPr/>
          <p:nvPr/>
        </p:nvSpPr>
        <p:spPr>
          <a:xfrm>
            <a:off x="5214086" y="4729628"/>
            <a:ext cx="3200010" cy="1637640"/>
          </a:xfrm>
          <a:prstGeom prst="cloudCallou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>
                <a:solidFill>
                  <a:schemeClr val="tx1"/>
                </a:solidFill>
              </a:rPr>
              <a:t>During</a:t>
            </a:r>
            <a:r>
              <a:rPr lang="fr-FR" sz="1400" dirty="0" smtClean="0">
                <a:solidFill>
                  <a:schemeClr val="tx1"/>
                </a:solidFill>
              </a:rPr>
              <a:t> the </a:t>
            </a:r>
            <a:r>
              <a:rPr lang="fr-FR" sz="1400" dirty="0" err="1" smtClean="0">
                <a:solidFill>
                  <a:schemeClr val="tx1"/>
                </a:solidFill>
              </a:rPr>
              <a:t>lessons</a:t>
            </a:r>
            <a:r>
              <a:rPr lang="fr-FR" sz="1400" dirty="0" smtClean="0">
                <a:solidFill>
                  <a:schemeClr val="tx1"/>
                </a:solidFill>
              </a:rPr>
              <a:t> I </a:t>
            </a:r>
            <a:r>
              <a:rPr lang="fr-FR" sz="1400" dirty="0" err="1" smtClean="0">
                <a:solidFill>
                  <a:schemeClr val="tx1"/>
                </a:solidFill>
              </a:rPr>
              <a:t>am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always</a:t>
            </a:r>
            <a:r>
              <a:rPr lang="fr-FR" sz="1400" dirty="0" smtClean="0">
                <a:solidFill>
                  <a:schemeClr val="tx1"/>
                </a:solidFill>
              </a:rPr>
              <a:t> at the front of  the class and I </a:t>
            </a:r>
            <a:r>
              <a:rPr lang="fr-FR" sz="1400" dirty="0" err="1" smtClean="0">
                <a:solidFill>
                  <a:schemeClr val="tx1"/>
                </a:solidFill>
              </a:rPr>
              <a:t>rarely</a:t>
            </a:r>
            <a:r>
              <a:rPr lang="fr-FR" sz="1400" dirty="0" smtClean="0">
                <a:solidFill>
                  <a:schemeClr val="tx1"/>
                </a:solidFill>
              </a:rPr>
              <a:t> talk </a:t>
            </a:r>
            <a:r>
              <a:rPr lang="fr-FR" sz="1400" dirty="0" err="1" smtClean="0">
                <a:solidFill>
                  <a:schemeClr val="tx1"/>
                </a:solidFill>
              </a:rPr>
              <a:t>with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my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comrades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8" name="Pensées 7"/>
          <p:cNvSpPr/>
          <p:nvPr/>
        </p:nvSpPr>
        <p:spPr>
          <a:xfrm>
            <a:off x="1213898" y="3689442"/>
            <a:ext cx="3839546" cy="1568358"/>
          </a:xfrm>
          <a:prstGeom prst="cloud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>
                <a:solidFill>
                  <a:schemeClr val="tx1"/>
                </a:solidFill>
              </a:rPr>
              <a:t>After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school</a:t>
            </a:r>
            <a:r>
              <a:rPr lang="fr-FR" sz="1400" dirty="0" smtClean="0">
                <a:solidFill>
                  <a:schemeClr val="tx1"/>
                </a:solidFill>
              </a:rPr>
              <a:t> I </a:t>
            </a:r>
            <a:r>
              <a:rPr lang="fr-FR" sz="1400" dirty="0" err="1" smtClean="0">
                <a:solidFill>
                  <a:schemeClr val="tx1"/>
                </a:solidFill>
              </a:rPr>
              <a:t>sometimes</a:t>
            </a:r>
            <a:r>
              <a:rPr lang="fr-FR" sz="1400" dirty="0" smtClean="0">
                <a:solidFill>
                  <a:schemeClr val="tx1"/>
                </a:solidFill>
              </a:rPr>
              <a:t> go to the skate </a:t>
            </a:r>
            <a:r>
              <a:rPr lang="fr-FR" sz="1400" dirty="0" err="1" smtClean="0">
                <a:solidFill>
                  <a:schemeClr val="tx1"/>
                </a:solidFill>
              </a:rPr>
              <a:t>park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during</a:t>
            </a:r>
            <a:r>
              <a:rPr lang="fr-FR" sz="1400" dirty="0" smtClean="0">
                <a:solidFill>
                  <a:schemeClr val="tx1"/>
                </a:solidFill>
              </a:rPr>
              <a:t> 20 minutes </a:t>
            </a:r>
            <a:r>
              <a:rPr lang="fr-FR" sz="1400" dirty="0" err="1" smtClean="0">
                <a:solidFill>
                  <a:schemeClr val="tx1"/>
                </a:solidFill>
              </a:rPr>
              <a:t>with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my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friends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then</a:t>
            </a:r>
            <a:r>
              <a:rPr lang="fr-FR" sz="1400" dirty="0" smtClean="0">
                <a:solidFill>
                  <a:schemeClr val="tx1"/>
                </a:solidFill>
              </a:rPr>
              <a:t> I </a:t>
            </a:r>
            <a:r>
              <a:rPr lang="fr-FR" sz="1400" dirty="0" err="1" smtClean="0">
                <a:solidFill>
                  <a:schemeClr val="tx1"/>
                </a:solidFill>
              </a:rPr>
              <a:t>often</a:t>
            </a:r>
            <a:r>
              <a:rPr lang="fr-FR" sz="1400" dirty="0" smtClean="0">
                <a:solidFill>
                  <a:schemeClr val="tx1"/>
                </a:solidFill>
              </a:rPr>
              <a:t> do </a:t>
            </a:r>
            <a:r>
              <a:rPr lang="fr-FR" sz="1400" dirty="0" err="1" smtClean="0">
                <a:solidFill>
                  <a:schemeClr val="tx1"/>
                </a:solidFill>
              </a:rPr>
              <a:t>my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homework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until</a:t>
            </a:r>
            <a:r>
              <a:rPr lang="fr-FR" sz="1400" dirty="0" smtClean="0">
                <a:solidFill>
                  <a:schemeClr val="tx1"/>
                </a:solidFill>
              </a:rPr>
              <a:t> the </a:t>
            </a:r>
            <a:r>
              <a:rPr lang="fr-FR" sz="1400" dirty="0" err="1" smtClean="0">
                <a:solidFill>
                  <a:schemeClr val="tx1"/>
                </a:solidFill>
              </a:rPr>
              <a:t>dinner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9" name="Pensées 8"/>
          <p:cNvSpPr/>
          <p:nvPr/>
        </p:nvSpPr>
        <p:spPr>
          <a:xfrm>
            <a:off x="2290436" y="695642"/>
            <a:ext cx="3307282" cy="1537940"/>
          </a:xfrm>
          <a:prstGeom prst="cloud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At home I </a:t>
            </a:r>
            <a:r>
              <a:rPr lang="fr-FR" sz="1400" dirty="0" err="1" smtClean="0">
                <a:solidFill>
                  <a:schemeClr val="tx1"/>
                </a:solidFill>
              </a:rPr>
              <a:t>occasionally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play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with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my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brother</a:t>
            </a:r>
            <a:r>
              <a:rPr lang="fr-FR" sz="1400" dirty="0" smtClean="0">
                <a:solidFill>
                  <a:schemeClr val="tx1"/>
                </a:solidFill>
              </a:rPr>
              <a:t> and I </a:t>
            </a:r>
            <a:r>
              <a:rPr lang="fr-FR" sz="1400" dirty="0" err="1" smtClean="0">
                <a:solidFill>
                  <a:schemeClr val="tx1"/>
                </a:solidFill>
              </a:rPr>
              <a:t>always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spend</a:t>
            </a:r>
            <a:r>
              <a:rPr lang="fr-FR" sz="1400" dirty="0" smtClean="0">
                <a:solidFill>
                  <a:schemeClr val="tx1"/>
                </a:solidFill>
              </a:rPr>
              <a:t> time </a:t>
            </a:r>
            <a:r>
              <a:rPr lang="fr-FR" sz="1400" dirty="0" err="1" smtClean="0">
                <a:solidFill>
                  <a:schemeClr val="tx1"/>
                </a:solidFill>
              </a:rPr>
              <a:t>with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my</a:t>
            </a:r>
            <a:r>
              <a:rPr lang="fr-FR" sz="1400" dirty="0" smtClean="0">
                <a:solidFill>
                  <a:schemeClr val="tx1"/>
                </a:solidFill>
              </a:rPr>
              <a:t> parents </a:t>
            </a:r>
            <a:r>
              <a:rPr lang="fr-FR" sz="1400" dirty="0" err="1" smtClean="0">
                <a:solidFill>
                  <a:schemeClr val="tx1"/>
                </a:solidFill>
              </a:rPr>
              <a:t>until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going</a:t>
            </a:r>
            <a:r>
              <a:rPr lang="fr-FR" sz="1400" dirty="0" smtClean="0">
                <a:solidFill>
                  <a:schemeClr val="tx1"/>
                </a:solidFill>
              </a:rPr>
              <a:t> to </a:t>
            </a:r>
            <a:r>
              <a:rPr lang="fr-FR" sz="1400" dirty="0" err="1" smtClean="0">
                <a:solidFill>
                  <a:schemeClr val="tx1"/>
                </a:solidFill>
              </a:rPr>
              <a:t>sleep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0" name="Flèche courbée vers la gauche 9"/>
          <p:cNvSpPr/>
          <p:nvPr/>
        </p:nvSpPr>
        <p:spPr>
          <a:xfrm>
            <a:off x="10376452" y="1645920"/>
            <a:ext cx="818985" cy="1311965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Flèche courbée vers la droite 10"/>
          <p:cNvSpPr/>
          <p:nvPr/>
        </p:nvSpPr>
        <p:spPr>
          <a:xfrm>
            <a:off x="1725433" y="2234317"/>
            <a:ext cx="779228" cy="1081377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Flèche courbée vers le haut 11"/>
          <p:cNvSpPr/>
          <p:nvPr/>
        </p:nvSpPr>
        <p:spPr>
          <a:xfrm>
            <a:off x="3442915" y="5379924"/>
            <a:ext cx="1610529" cy="678970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Flèche courbée vers le bas 12"/>
          <p:cNvSpPr/>
          <p:nvPr/>
        </p:nvSpPr>
        <p:spPr>
          <a:xfrm>
            <a:off x="5226658" y="384189"/>
            <a:ext cx="2235006" cy="692137"/>
          </a:xfrm>
          <a:prstGeom prst="curved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Flèche courbée vers la gauche 13"/>
          <p:cNvSpPr/>
          <p:nvPr/>
        </p:nvSpPr>
        <p:spPr>
          <a:xfrm>
            <a:off x="8929315" y="4914100"/>
            <a:ext cx="739471" cy="1144794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369" y="1163729"/>
            <a:ext cx="998295" cy="100212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2081" y="263657"/>
            <a:ext cx="968400" cy="101682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6723" y="4979922"/>
            <a:ext cx="1016052" cy="101605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3190" y="3689441"/>
            <a:ext cx="1016052" cy="838243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44367" y="5379924"/>
            <a:ext cx="863644" cy="977950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4610432" y="2822025"/>
            <a:ext cx="255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b="1" dirty="0" smtClean="0">
                <a:solidFill>
                  <a:srgbClr val="0070C0"/>
                </a:solidFill>
                <a:latin typeface="Chiller" panose="04020404031007020602" pitchFamily="82" charset="0"/>
              </a:rPr>
              <a:t>Milan</a:t>
            </a:r>
            <a:endParaRPr lang="fr-FR" sz="9600" b="1" dirty="0">
              <a:solidFill>
                <a:srgbClr val="0070C0"/>
              </a:solidFill>
              <a:latin typeface="Chiller" panose="04020404031007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74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97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Chiller</vt:lpstr>
      <vt:lpstr>Thème Office</vt:lpstr>
      <vt:lpstr>Présentation PowerPoint</vt:lpstr>
    </vt:vector>
  </TitlesOfParts>
  <Company>Dalkia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GREBOVAL Gregory</dc:creator>
  <cp:lastModifiedBy>GREBOVAL Gregory</cp:lastModifiedBy>
  <cp:revision>12</cp:revision>
  <dcterms:created xsi:type="dcterms:W3CDTF">2025-03-23T18:19:51Z</dcterms:created>
  <dcterms:modified xsi:type="dcterms:W3CDTF">2025-03-23T22:27:15Z</dcterms:modified>
</cp:coreProperties>
</file>