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04503" y="-144463"/>
            <a:ext cx="12435840" cy="70939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438" y="858384"/>
            <a:ext cx="2313098" cy="154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5"/>
          <a:stretch/>
        </p:blipFill>
        <p:spPr bwMode="auto">
          <a:xfrm>
            <a:off x="9172458" y="5162451"/>
            <a:ext cx="2633057" cy="150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7" b="9223"/>
          <a:stretch/>
        </p:blipFill>
        <p:spPr bwMode="auto">
          <a:xfrm>
            <a:off x="575461" y="963503"/>
            <a:ext cx="1944000" cy="162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t="18259" r="137" b="6537"/>
          <a:stretch/>
        </p:blipFill>
        <p:spPr>
          <a:xfrm>
            <a:off x="500567" y="5162450"/>
            <a:ext cx="2337252" cy="140905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291714" y="211682"/>
            <a:ext cx="3069772" cy="16328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1436428" y="1928120"/>
            <a:ext cx="3344091" cy="18679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184084" y="1999965"/>
            <a:ext cx="3304903" cy="17242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389358" y="4385291"/>
            <a:ext cx="3485676" cy="18395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351551" y="566445"/>
            <a:ext cx="2950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       I </a:t>
            </a:r>
            <a:r>
              <a:rPr lang="fr-FR" dirty="0" err="1" smtClean="0">
                <a:solidFill>
                  <a:schemeClr val="bg1"/>
                </a:solidFill>
              </a:rPr>
              <a:t>always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wake</a:t>
            </a:r>
            <a:r>
              <a:rPr lang="fr-FR" dirty="0" smtClean="0">
                <a:solidFill>
                  <a:schemeClr val="bg1"/>
                </a:solidFill>
              </a:rPr>
              <a:t> up at    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 7.00 </a:t>
            </a:r>
            <a:r>
              <a:rPr lang="fr-FR" dirty="0" err="1" smtClean="0">
                <a:solidFill>
                  <a:schemeClr val="bg1"/>
                </a:solidFill>
              </a:rPr>
              <a:t>am</a:t>
            </a:r>
            <a:r>
              <a:rPr lang="fr-FR" dirty="0" smtClean="0">
                <a:solidFill>
                  <a:schemeClr val="bg1"/>
                </a:solidFill>
              </a:rPr>
              <a:t> and I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    </a:t>
            </a:r>
            <a:r>
              <a:rPr lang="fr-FR" dirty="0" err="1" smtClean="0">
                <a:solidFill>
                  <a:schemeClr val="bg1"/>
                </a:solidFill>
              </a:rPr>
              <a:t>sometimes</a:t>
            </a: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dirty="0" err="1" smtClean="0">
                <a:solidFill>
                  <a:schemeClr val="bg1"/>
                </a:solidFill>
              </a:rPr>
              <a:t>eat</a:t>
            </a:r>
            <a:r>
              <a:rPr lang="fr-FR" dirty="0" smtClean="0">
                <a:solidFill>
                  <a:schemeClr val="bg1"/>
                </a:solidFill>
              </a:rPr>
              <a:t> toasts.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44631" y="2505568"/>
            <a:ext cx="2983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 </a:t>
            </a:r>
            <a:r>
              <a:rPr lang="fr-FR" dirty="0" err="1" smtClean="0">
                <a:solidFill>
                  <a:schemeClr val="bg1"/>
                </a:solidFill>
              </a:rPr>
              <a:t>always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walk</a:t>
            </a:r>
            <a:r>
              <a:rPr lang="fr-FR" dirty="0" smtClean="0">
                <a:solidFill>
                  <a:schemeClr val="bg1"/>
                </a:solidFill>
              </a:rPr>
              <a:t> to </a:t>
            </a:r>
            <a:r>
              <a:rPr lang="fr-FR" dirty="0" err="1" smtClean="0">
                <a:solidFill>
                  <a:schemeClr val="bg1"/>
                </a:solidFill>
              </a:rPr>
              <a:t>school</a:t>
            </a:r>
            <a:r>
              <a:rPr lang="fr-FR" dirty="0" smtClean="0">
                <a:solidFill>
                  <a:schemeClr val="bg1"/>
                </a:solidFill>
              </a:rPr>
              <a:t> and I </a:t>
            </a:r>
            <a:r>
              <a:rPr lang="fr-FR" dirty="0" err="1" smtClean="0">
                <a:solidFill>
                  <a:schemeClr val="bg1"/>
                </a:solidFill>
              </a:rPr>
              <a:t>often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meet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friends</a:t>
            </a:r>
            <a:r>
              <a:rPr lang="fr-FR" dirty="0" smtClean="0">
                <a:solidFill>
                  <a:schemeClr val="bg1"/>
                </a:solidFill>
              </a:rPr>
              <a:t> on the </a:t>
            </a:r>
            <a:r>
              <a:rPr lang="fr-FR" dirty="0" err="1" smtClean="0">
                <a:solidFill>
                  <a:schemeClr val="bg1"/>
                </a:solidFill>
              </a:rPr>
              <a:t>way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71798" y="4929805"/>
            <a:ext cx="329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For lunch, I </a:t>
            </a:r>
            <a:r>
              <a:rPr lang="fr-FR" dirty="0" err="1" smtClean="0">
                <a:solidFill>
                  <a:schemeClr val="bg1"/>
                </a:solidFill>
              </a:rPr>
              <a:t>never</a:t>
            </a:r>
            <a:r>
              <a:rPr lang="fr-FR" dirty="0" smtClean="0">
                <a:solidFill>
                  <a:schemeClr val="bg1"/>
                </a:solidFill>
              </a:rPr>
              <a:t> come home and I </a:t>
            </a:r>
            <a:r>
              <a:rPr lang="fr-FR" dirty="0" err="1" smtClean="0">
                <a:solidFill>
                  <a:schemeClr val="bg1"/>
                </a:solidFill>
              </a:rPr>
              <a:t>usually</a:t>
            </a:r>
            <a:r>
              <a:rPr lang="fr-FR" dirty="0" smtClean="0">
                <a:solidFill>
                  <a:schemeClr val="bg1"/>
                </a:solidFill>
              </a:rPr>
              <a:t> have </a:t>
            </a:r>
            <a:r>
              <a:rPr lang="fr-FR" dirty="0">
                <a:solidFill>
                  <a:schemeClr val="bg1"/>
                </a:solidFill>
              </a:rPr>
              <a:t>E</a:t>
            </a:r>
            <a:r>
              <a:rPr lang="fr-FR" dirty="0" smtClean="0">
                <a:solidFill>
                  <a:schemeClr val="bg1"/>
                </a:solidFill>
              </a:rPr>
              <a:t>nglish </a:t>
            </a:r>
            <a:r>
              <a:rPr lang="fr-FR" dirty="0" err="1" smtClean="0">
                <a:solidFill>
                  <a:schemeClr val="bg1"/>
                </a:solidFill>
              </a:rPr>
              <a:t>cinema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activity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47461" y="2400449"/>
            <a:ext cx="3122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After</a:t>
            </a:r>
            <a:r>
              <a:rPr lang="fr-FR" dirty="0" smtClean="0">
                <a:solidFill>
                  <a:schemeClr val="bg1"/>
                </a:solidFill>
              </a:rPr>
              <a:t> the </a:t>
            </a:r>
            <a:r>
              <a:rPr lang="fr-FR" dirty="0" err="1" smtClean="0">
                <a:solidFill>
                  <a:schemeClr val="bg1"/>
                </a:solidFill>
              </a:rPr>
              <a:t>school</a:t>
            </a:r>
            <a:r>
              <a:rPr lang="fr-FR" dirty="0" smtClean="0">
                <a:solidFill>
                  <a:schemeClr val="bg1"/>
                </a:solidFill>
              </a:rPr>
              <a:t>, I </a:t>
            </a:r>
            <a:r>
              <a:rPr lang="fr-FR" dirty="0" err="1" smtClean="0">
                <a:solidFill>
                  <a:schemeClr val="bg1"/>
                </a:solidFill>
              </a:rPr>
              <a:t>often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eat</a:t>
            </a:r>
            <a:r>
              <a:rPr lang="fr-FR" dirty="0" smtClean="0">
                <a:solidFill>
                  <a:schemeClr val="bg1"/>
                </a:solidFill>
              </a:rPr>
              <a:t> the </a:t>
            </a:r>
            <a:r>
              <a:rPr lang="fr-FR" dirty="0" err="1" smtClean="0">
                <a:solidFill>
                  <a:schemeClr val="bg1"/>
                </a:solidFill>
              </a:rPr>
              <a:t>dinner</a:t>
            </a:r>
            <a:r>
              <a:rPr lang="fr-FR" dirty="0" smtClean="0">
                <a:solidFill>
                  <a:schemeClr val="bg1"/>
                </a:solidFill>
              </a:rPr>
              <a:t> at 7.00 pm and I </a:t>
            </a:r>
            <a:r>
              <a:rPr lang="fr-FR" dirty="0" err="1" smtClean="0">
                <a:solidFill>
                  <a:schemeClr val="bg1"/>
                </a:solidFill>
              </a:rPr>
              <a:t>always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sleep</a:t>
            </a:r>
            <a:r>
              <a:rPr lang="fr-FR" dirty="0" smtClean="0">
                <a:solidFill>
                  <a:schemeClr val="bg1"/>
                </a:solidFill>
              </a:rPr>
              <a:t> at 9.00 pm.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261489" y="4385291"/>
            <a:ext cx="3396343" cy="18395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AutoShape 2" descr="687 400+ Rentrer à La Maison Photos, taleaux et images libre de droits -  iStock | Rentrer chez soi, Rentrer du travail, Se coucher"/>
          <p:cNvSpPr>
            <a:spLocks noChangeAspect="1" noChangeArrowheads="1"/>
          </p:cNvSpPr>
          <p:nvPr/>
        </p:nvSpPr>
        <p:spPr bwMode="auto">
          <a:xfrm>
            <a:off x="651477" y="-726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469443" y="4914417"/>
            <a:ext cx="2980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At </a:t>
            </a:r>
            <a:r>
              <a:rPr lang="fr-FR" dirty="0" err="1" smtClean="0">
                <a:solidFill>
                  <a:schemeClr val="bg1"/>
                </a:solidFill>
              </a:rPr>
              <a:t>school</a:t>
            </a:r>
            <a:r>
              <a:rPr lang="fr-FR" dirty="0" smtClean="0">
                <a:solidFill>
                  <a:schemeClr val="bg1"/>
                </a:solidFill>
              </a:rPr>
              <a:t>, I </a:t>
            </a:r>
            <a:r>
              <a:rPr lang="fr-FR" dirty="0" err="1" smtClean="0">
                <a:solidFill>
                  <a:schemeClr val="bg1"/>
                </a:solidFill>
              </a:rPr>
              <a:t>never</a:t>
            </a:r>
            <a:r>
              <a:rPr lang="fr-FR" dirty="0" smtClean="0">
                <a:solidFill>
                  <a:schemeClr val="bg1"/>
                </a:solidFill>
              </a:rPr>
              <a:t> finish </a:t>
            </a:r>
            <a:r>
              <a:rPr lang="fr-FR" dirty="0" err="1" smtClean="0">
                <a:solidFill>
                  <a:schemeClr val="bg1"/>
                </a:solidFill>
              </a:rPr>
              <a:t>late</a:t>
            </a:r>
            <a:r>
              <a:rPr lang="fr-FR" dirty="0" smtClean="0">
                <a:solidFill>
                  <a:schemeClr val="bg1"/>
                </a:solidFill>
              </a:rPr>
              <a:t> and I </a:t>
            </a:r>
            <a:r>
              <a:rPr lang="fr-FR" dirty="0" err="1" smtClean="0">
                <a:solidFill>
                  <a:schemeClr val="bg1"/>
                </a:solidFill>
              </a:rPr>
              <a:t>sometimes</a:t>
            </a:r>
            <a:r>
              <a:rPr lang="fr-FR" dirty="0" smtClean="0">
                <a:solidFill>
                  <a:schemeClr val="bg1"/>
                </a:solidFill>
              </a:rPr>
              <a:t> come home at 3.00 pm.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54" name="Picture 6" descr="Grille Pain &quot;Inox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13" y="569119"/>
            <a:ext cx="1545842" cy="154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èche en arc 15"/>
          <p:cNvSpPr/>
          <p:nvPr/>
        </p:nvSpPr>
        <p:spPr>
          <a:xfrm>
            <a:off x="6389358" y="569119"/>
            <a:ext cx="2571275" cy="25855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77280"/>
              <a:gd name="adj5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en arc 22"/>
          <p:cNvSpPr/>
          <p:nvPr/>
        </p:nvSpPr>
        <p:spPr>
          <a:xfrm rot="11641854">
            <a:off x="1823138" y="2778696"/>
            <a:ext cx="2571275" cy="25855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8168465"/>
              <a:gd name="adj5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en arc 23"/>
          <p:cNvSpPr/>
          <p:nvPr/>
        </p:nvSpPr>
        <p:spPr>
          <a:xfrm rot="2509826">
            <a:off x="7222655" y="2642887"/>
            <a:ext cx="2571275" cy="25855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8675044"/>
              <a:gd name="adj5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 en arc 24"/>
          <p:cNvSpPr/>
          <p:nvPr/>
        </p:nvSpPr>
        <p:spPr>
          <a:xfrm rot="8160107">
            <a:off x="4707821" y="4113176"/>
            <a:ext cx="2571275" cy="25855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653240"/>
              <a:gd name="adj5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lèche en arc 25"/>
          <p:cNvSpPr/>
          <p:nvPr/>
        </p:nvSpPr>
        <p:spPr>
          <a:xfrm rot="16584420">
            <a:off x="2338709" y="646325"/>
            <a:ext cx="2571275" cy="25855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652699"/>
              <a:gd name="adj5" fmla="val 125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204292" y="6753497"/>
            <a:ext cx="45719" cy="66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950228" y="2750881"/>
            <a:ext cx="2076507" cy="150856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MY ROUTINE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2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84</Words>
  <Application>Microsoft Office PowerPoint</Application>
  <PresentationFormat>Grand écran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Facette</vt:lpstr>
      <vt:lpstr>Présentation PowerPoint</vt:lpstr>
    </vt:vector>
  </TitlesOfParts>
  <Company>ENC92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sabah.ghodbane</dc:creator>
  <cp:lastModifiedBy>sabah.ghodbane</cp:lastModifiedBy>
  <cp:revision>10</cp:revision>
  <dcterms:created xsi:type="dcterms:W3CDTF">2025-03-21T09:44:44Z</dcterms:created>
  <dcterms:modified xsi:type="dcterms:W3CDTF">2025-03-24T10:44:57Z</dcterms:modified>
</cp:coreProperties>
</file>