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1" r:id="rId5"/>
    <p:sldId id="264" r:id="rId6"/>
    <p:sldId id="259" r:id="rId7"/>
    <p:sldId id="265" r:id="rId8"/>
    <p:sldId id="262" r:id="rId9"/>
    <p:sldId id="260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0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9E64-75C4-468C-870F-EDE35C376CBC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BDE1-1E8D-4EF5-ADE8-D5B249919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72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9E64-75C4-468C-870F-EDE35C376CBC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BDE1-1E8D-4EF5-ADE8-D5B249919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78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9E64-75C4-468C-870F-EDE35C376CBC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BDE1-1E8D-4EF5-ADE8-D5B249919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35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9E64-75C4-468C-870F-EDE35C376CBC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BDE1-1E8D-4EF5-ADE8-D5B249919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84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9E64-75C4-468C-870F-EDE35C376CBC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BDE1-1E8D-4EF5-ADE8-D5B249919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9E64-75C4-468C-870F-EDE35C376CBC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BDE1-1E8D-4EF5-ADE8-D5B249919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98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9E64-75C4-468C-870F-EDE35C376CBC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BDE1-1E8D-4EF5-ADE8-D5B249919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9E64-75C4-468C-870F-EDE35C376CBC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BDE1-1E8D-4EF5-ADE8-D5B249919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00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9E64-75C4-468C-870F-EDE35C376CBC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BDE1-1E8D-4EF5-ADE8-D5B249919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85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9E64-75C4-468C-870F-EDE35C376CBC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BDE1-1E8D-4EF5-ADE8-D5B249919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6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9E64-75C4-468C-870F-EDE35C376CBC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BBDE1-1E8D-4EF5-ADE8-D5B249919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89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39E64-75C4-468C-870F-EDE35C376CBC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BDE1-1E8D-4EF5-ADE8-D5B2499191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57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notion de frontière en 3ème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BBAFE75-F5C4-C9D3-C118-0A29B827C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466" y="3509963"/>
            <a:ext cx="3285067" cy="23876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577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1121"/>
          </a:xfrm>
        </p:spPr>
        <p:txBody>
          <a:bodyPr>
            <a:normAutofit fontScale="90000"/>
          </a:bodyPr>
          <a:lstStyle/>
          <a:p>
            <a:pPr algn="just"/>
            <a:r>
              <a:rPr lang="fr-FR" dirty="0"/>
              <a:t/>
            </a:r>
            <a:br>
              <a:rPr lang="fr-FR" dirty="0"/>
            </a:br>
            <a:r>
              <a:rPr lang="fr-FR" dirty="0"/>
              <a:t>Les 3A, 3C et 3E avons travaillé en cours d’espagnol avec notre professeure Madame </a:t>
            </a:r>
            <a:r>
              <a:rPr lang="fr-FR" dirty="0" err="1"/>
              <a:t>Pellen</a:t>
            </a:r>
            <a:r>
              <a:rPr lang="fr-FR" dirty="0"/>
              <a:t> sur la notion de frontière: une porte ouverte aux rêves, à la culture, à l’espérance  et à l’étranger. Nous nous sommes appuyés sur des peintures de Frida Kahlo, sur des reportages de migrants latino américains rêvant d’aller aux Etats-Unis et sur le reportage de Sarah notre assistante de langue Uruguayenne. Ce projet m’a plu car il a enrichi ma culture générale sur la frontière.</a:t>
            </a:r>
            <a:br>
              <a:rPr lang="fr-FR" dirty="0"/>
            </a:br>
            <a:r>
              <a:rPr lang="fr-FR" dirty="0" err="1"/>
              <a:t>Amira</a:t>
            </a:r>
            <a:r>
              <a:rPr lang="fr-FR" dirty="0"/>
              <a:t> 3A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44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14C05-A9C2-C99B-0FB9-5DBAAB1A3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A la frontière entre l’Ancien Monde et le Nouveau Monde: Frida Kahlo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3DFD75F-8651-4065-7CF8-112EC0EFF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352" y="1832411"/>
            <a:ext cx="6208441" cy="454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9625EE-7EAD-5881-5B51-A553B21B4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A la frontière entre l’espoir et le désespoir </a:t>
            </a:r>
            <a:br>
              <a:rPr lang="fr-FR" b="1" dirty="0"/>
            </a:br>
            <a:r>
              <a:rPr lang="fr-FR" b="1" dirty="0"/>
              <a:t>Frida Kahlo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F4DABE1-D78D-F817-CE94-E28EAF849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33" y="1955800"/>
            <a:ext cx="6062471" cy="45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6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912167-D796-2725-10B2-7FBD294C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A la frontière entre deux cultures: </a:t>
            </a:r>
            <a:br>
              <a:rPr lang="fr-FR" b="1" dirty="0"/>
            </a:br>
            <a:r>
              <a:rPr lang="fr-FR" b="1" dirty="0"/>
              <a:t>Frida Kahlo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E4B205C-5C42-52F2-3321-614C9987E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52" y="1987549"/>
            <a:ext cx="5560446" cy="402775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4AB6213-6B04-3492-B0A4-34CC04FCF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46" y="1987550"/>
            <a:ext cx="5394002" cy="402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13A643-4D52-517E-2018-93B49631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Être assistante de langue: la frontière,</a:t>
            </a:r>
            <a:br>
              <a:rPr lang="fr-FR" b="1" dirty="0"/>
            </a:br>
            <a:r>
              <a:rPr lang="fr-FR" b="1" dirty="0"/>
              <a:t>une porte ouverte à la culture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CCB6E31-0FE6-E551-AA48-F8987EC1D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02922"/>
            <a:ext cx="5477397" cy="384849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75C4B98-7637-EBC1-24E2-63D9AF435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44" y="2002922"/>
            <a:ext cx="5596210" cy="384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1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C227C9-CCD2-C18E-29CC-ECA968E6E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Être assistante de langue: </a:t>
            </a:r>
            <a:br>
              <a:rPr lang="fr-FR" b="1" dirty="0"/>
            </a:br>
            <a:r>
              <a:rPr lang="fr-FR" b="1" dirty="0"/>
              <a:t>une porte ouverte à la culture 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111C9F-2792-2EBB-A5AA-6C3AFBDC4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005" y="1944649"/>
            <a:ext cx="5764270" cy="430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2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C8420B-CA39-B434-14FA-01B4ACCDC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/>
              <a:t>La frontière entre le Mexique et les Etats-Unis: </a:t>
            </a:r>
            <a:br>
              <a:rPr lang="fr-FR" b="1" dirty="0"/>
            </a:br>
            <a:r>
              <a:rPr lang="fr-FR" b="1" dirty="0"/>
              <a:t>une porte ouverte au rêve américain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B464B6D-BA92-AEDD-9194-B9A0412D7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55" y="1690687"/>
            <a:ext cx="5428520" cy="404103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9989210-EEA9-886A-DC62-295C150DC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341" y="1690687"/>
            <a:ext cx="5111741" cy="404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5277EA-65BF-48D5-7AAB-F6B4016D5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La frontière entre le Mexique et les Etats-Unis: </a:t>
            </a:r>
            <a:br>
              <a:rPr lang="fr-FR" b="1" dirty="0"/>
            </a:br>
            <a:r>
              <a:rPr lang="fr-FR" b="1" dirty="0"/>
              <a:t>une porte ouverte au rêve d’une vie meilleure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6DCADC-F131-3787-890A-5E6E49C40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91050"/>
            <a:ext cx="5683404" cy="43438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6CB271A-79AC-0C78-5D55-0A2E36E59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90" y="1791049"/>
            <a:ext cx="5466144" cy="434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4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65</Words>
  <Application>Microsoft Office PowerPoint</Application>
  <PresentationFormat>Grand écran</PresentationFormat>
  <Paragraphs>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La notion de frontière en 3ème</vt:lpstr>
      <vt:lpstr> Les 3A, 3C et 3E avons travaillé en cours d’espagnol avec notre professeure Madame Pellen sur la notion de frontière: une porte ouverte aux rêves, à la culture, à l’espérance  et à l’étranger. Nous nous sommes appuyés sur des peintures de Frida Kahlo, sur des reportages de migrants latino américains rêvant d’aller aux Etats-Unis et sur le reportage de Sarah notre assistante de langue Uruguayenne. Ce projet m’a plu car il a enrichi ma culture générale sur la frontière. Amira 3A </vt:lpstr>
      <vt:lpstr>A la frontière entre l’Ancien Monde et le Nouveau Monde: Frida Kahlo</vt:lpstr>
      <vt:lpstr>A la frontière entre l’espoir et le désespoir  Frida Kahlo</vt:lpstr>
      <vt:lpstr>A la frontière entre deux cultures:  Frida Kahlo</vt:lpstr>
      <vt:lpstr>Être assistante de langue: la frontière, une porte ouverte à la culture </vt:lpstr>
      <vt:lpstr>Être assistante de langue:  une porte ouverte à la culture </vt:lpstr>
      <vt:lpstr>La frontière entre le Mexique et les Etats-Unis:  une porte ouverte au rêve américain</vt:lpstr>
      <vt:lpstr>La frontière entre le Mexique et les Etats-Unis:  une porte ouverte au rêve d’une vie meilleure</vt:lpstr>
    </vt:vector>
  </TitlesOfParts>
  <Company>ENC92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carine.pellen</dc:creator>
  <cp:lastModifiedBy>hafida.hammadi</cp:lastModifiedBy>
  <cp:revision>4</cp:revision>
  <dcterms:created xsi:type="dcterms:W3CDTF">2025-11-18T12:59:01Z</dcterms:created>
  <dcterms:modified xsi:type="dcterms:W3CDTF">2025-11-27T16:15:16Z</dcterms:modified>
</cp:coreProperties>
</file>