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4284617" y="0"/>
            <a:ext cx="2847699" cy="1946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flipH="1">
            <a:off x="4624251" y="457201"/>
            <a:ext cx="2233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 </a:t>
            </a:r>
            <a:r>
              <a:rPr lang="fr-FR" dirty="0" err="1"/>
              <a:t>wake</a:t>
            </a:r>
            <a:r>
              <a:rPr lang="fr-FR" dirty="0"/>
              <a:t> up at 6.am ,I </a:t>
            </a:r>
            <a:r>
              <a:rPr lang="fr-FR" dirty="0" err="1"/>
              <a:t>eat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breakfast and I </a:t>
            </a:r>
            <a:r>
              <a:rPr lang="fr-FR" dirty="0" err="1"/>
              <a:t>usually</a:t>
            </a:r>
            <a:r>
              <a:rPr lang="fr-FR" dirty="0"/>
              <a:t> </a:t>
            </a:r>
            <a:r>
              <a:rPr lang="fr-FR" dirty="0" err="1"/>
              <a:t>brush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teeth</a:t>
            </a:r>
            <a:r>
              <a:rPr lang="fr-FR" dirty="0"/>
              <a:t> </a:t>
            </a:r>
          </a:p>
        </p:txBody>
      </p:sp>
      <p:sp>
        <p:nvSpPr>
          <p:cNvPr id="10" name="Ellipse 9"/>
          <p:cNvSpPr/>
          <p:nvPr/>
        </p:nvSpPr>
        <p:spPr>
          <a:xfrm>
            <a:off x="7818657" y="1443891"/>
            <a:ext cx="2873828" cy="22454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8081993" y="2002025"/>
            <a:ext cx="2521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I call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 and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create</a:t>
            </a:r>
            <a:r>
              <a:rPr lang="fr-FR" dirty="0"/>
              <a:t> a lot of </a:t>
            </a:r>
            <a:r>
              <a:rPr lang="fr-FR" dirty="0" err="1"/>
              <a:t>ref</a:t>
            </a:r>
            <a:endParaRPr lang="fr-FR" dirty="0"/>
          </a:p>
          <a:p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6544493" y="4509004"/>
            <a:ext cx="2873828" cy="22454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1645921" y="4589310"/>
            <a:ext cx="2873828" cy="22454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23230" y="981233"/>
            <a:ext cx="3091739" cy="25653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7262949" y="5460273"/>
            <a:ext cx="1802674" cy="251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67071" y="1357450"/>
            <a:ext cx="25695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When</a:t>
            </a:r>
            <a:r>
              <a:rPr lang="fr-FR" dirty="0"/>
              <a:t> I back at home I </a:t>
            </a:r>
            <a:r>
              <a:rPr lang="fr-FR" dirty="0" err="1"/>
              <a:t>Thow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bacpack</a:t>
            </a:r>
            <a:r>
              <a:rPr lang="fr-FR" dirty="0"/>
              <a:t> on the </a:t>
            </a:r>
            <a:r>
              <a:rPr lang="fr-FR" dirty="0" err="1"/>
              <a:t>floor</a:t>
            </a:r>
            <a:r>
              <a:rPr lang="fr-FR" dirty="0"/>
              <a:t> and I look the TV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sister</a:t>
            </a:r>
            <a:r>
              <a:rPr lang="fr-FR" dirty="0"/>
              <a:t> !!!!!!!!!!!!!!!!!!!!!!!!</a:t>
            </a:r>
          </a:p>
        </p:txBody>
      </p:sp>
      <p:sp>
        <p:nvSpPr>
          <p:cNvPr id="23" name="Ellipse 22"/>
          <p:cNvSpPr/>
          <p:nvPr/>
        </p:nvSpPr>
        <p:spPr>
          <a:xfrm>
            <a:off x="4411925" y="2714718"/>
            <a:ext cx="2112796" cy="1949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855219" y="3016329"/>
            <a:ext cx="1226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00FF"/>
                </a:highlight>
              </a:rPr>
              <a:t>MY </a:t>
            </a:r>
          </a:p>
          <a:p>
            <a:r>
              <a:rPr lang="fr-FR" b="1" dirty="0">
                <a:highlight>
                  <a:srgbClr val="FF00FF"/>
                </a:highlight>
              </a:rPr>
              <a:t>ROUTINE!!!!!!!!!!!!!!!!!!!!!!!!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560320" y="5147732"/>
            <a:ext cx="142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61257" y="274320"/>
            <a:ext cx="2362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 Rebecca Kodja 6D</a:t>
            </a:r>
          </a:p>
        </p:txBody>
      </p:sp>
      <p:pic>
        <p:nvPicPr>
          <p:cNvPr id="1030" name="Picture 6" descr="https://s2.qwant.com/thumbr/474x316/e/8/4f9e6f19c3869ee3d9af4b1b9da440332b4fd8b532a2367e4c9d5d2985c0a4/th.jpg?u=https%3A%2F%2Ftse.mm.bing.net%2Fth%3Fid%3DOIP.leaXc4LkTGIYmq2eBNHpaAHaE8%26pid%3DApi&amp;q=0&amp;b=1&amp;p=0&amp;a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7118">
            <a:off x="9458709" y="4612255"/>
            <a:ext cx="1859369" cy="174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8278586" y="2603451"/>
            <a:ext cx="2279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I do </a:t>
            </a:r>
            <a:r>
              <a:rPr lang="fr-FR" dirty="0" err="1"/>
              <a:t>my</a:t>
            </a:r>
            <a:r>
              <a:rPr lang="fr-FR" dirty="0"/>
              <a:t> bag  go to </a:t>
            </a:r>
            <a:r>
              <a:rPr lang="fr-FR" dirty="0" err="1"/>
              <a:t>school</a:t>
            </a:r>
            <a:r>
              <a:rPr lang="fr-FR" dirty="0"/>
              <a:t> and I do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homework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092382" y="4972489"/>
            <a:ext cx="1698671" cy="1479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153615" y="4927505"/>
            <a:ext cx="1912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 go to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Narcisse and </a:t>
            </a:r>
            <a:r>
              <a:rPr lang="fr-FR" dirty="0" err="1"/>
              <a:t>sometimes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Dad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 rot="10800000" flipH="1" flipV="1">
            <a:off x="2024743" y="4697262"/>
            <a:ext cx="22204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At the end of the </a:t>
            </a:r>
            <a:r>
              <a:rPr lang="fr-FR" dirty="0" err="1"/>
              <a:t>school</a:t>
            </a:r>
            <a:r>
              <a:rPr lang="fr-FR" dirty="0"/>
              <a:t> I </a:t>
            </a:r>
            <a:r>
              <a:rPr lang="fr-FR" dirty="0" err="1"/>
              <a:t>take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scoocer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friend</a:t>
            </a:r>
            <a:r>
              <a:rPr lang="fr-FR" dirty="0"/>
              <a:t> Narcisse and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leave</a:t>
            </a:r>
            <a:r>
              <a:rPr lang="fr-FR" dirty="0"/>
              <a:t> </a:t>
            </a:r>
            <a:r>
              <a:rPr lang="fr-FR" dirty="0" err="1"/>
              <a:t>school</a:t>
            </a:r>
            <a:r>
              <a:rPr lang="fr-FR" dirty="0"/>
              <a:t>  to go back at   home </a:t>
            </a:r>
          </a:p>
        </p:txBody>
      </p:sp>
      <p:cxnSp>
        <p:nvCxnSpPr>
          <p:cNvPr id="34" name="Connecteur droit avec flèche 33"/>
          <p:cNvCxnSpPr/>
          <p:nvPr/>
        </p:nvCxnSpPr>
        <p:spPr>
          <a:xfrm>
            <a:off x="6988629" y="1565418"/>
            <a:ext cx="953088" cy="380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>
            <a:off x="8494624" y="3753709"/>
            <a:ext cx="143692" cy="767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s://s2.qwant.com/thumbr/474x474/e/d/61ce95d9200a32aac05841bda9bf16089a1a1ca69971eb5520eba2e9785b26/th.jpg?u=https%3A%2F%2Ftse.mm.bing.net%2Fth%3Fid%3DOIP.ydiEzrtT_WxhbDK9xTzdqwHaHa%26pid%3DApi&amp;q=0&amp;b=1&amp;p=0&amp;a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0194">
            <a:off x="10550120" y="1229652"/>
            <a:ext cx="1490346" cy="149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2.qwant.com/thumbr/474x420/f/a/17dd20f939484f4d4f42c2ce139d4658041373a7781126d38704ec420c98ea/th.jpg?u=https%3A%2F%2Ftse.mm.bing.net%2Fth%3Fid%3DOIP.KMp2yVpmtFhZJzp_QN_xfQHaGk%26pid%3DApi&amp;q=0&amp;b=1&amp;p=0&amp;a=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78" y="5166212"/>
            <a:ext cx="1463376" cy="129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Réveil Lapin Enfant | Réveil Idéal">
            <a:extLst>
              <a:ext uri="{FF2B5EF4-FFF2-40B4-BE49-F238E27FC236}">
                <a16:creationId xmlns:a16="http://schemas.microsoft.com/office/drawing/2014/main" id="{C701CC92-3CD6-A1E0-5190-4EF9EC070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615" y="0"/>
            <a:ext cx="1484701" cy="148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es enfants et la télévision ...">
            <a:extLst>
              <a:ext uri="{FF2B5EF4-FFF2-40B4-BE49-F238E27FC236}">
                <a16:creationId xmlns:a16="http://schemas.microsoft.com/office/drawing/2014/main" id="{54E319D8-87B9-02C3-EFD6-746E04070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43" y="2792800"/>
            <a:ext cx="1432404" cy="953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 : en angle 6">
            <a:extLst>
              <a:ext uri="{FF2B5EF4-FFF2-40B4-BE49-F238E27FC236}">
                <a16:creationId xmlns:a16="http://schemas.microsoft.com/office/drawing/2014/main" id="{2AD840F9-4EA5-79BF-F297-D1AE5BB4BB55}"/>
              </a:ext>
            </a:extLst>
          </p:cNvPr>
          <p:cNvCxnSpPr>
            <a:cxnSpLocks/>
          </p:cNvCxnSpPr>
          <p:nvPr/>
        </p:nvCxnSpPr>
        <p:spPr>
          <a:xfrm>
            <a:off x="2645126" y="1357450"/>
            <a:ext cx="1850046" cy="1571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55AA0B6E-B8A8-A2B0-C0D9-6CF14CF4A357}"/>
              </a:ext>
            </a:extLst>
          </p:cNvPr>
          <p:cNvCxnSpPr>
            <a:cxnSpLocks/>
          </p:cNvCxnSpPr>
          <p:nvPr/>
        </p:nvCxnSpPr>
        <p:spPr>
          <a:xfrm flipH="1">
            <a:off x="4624001" y="5814543"/>
            <a:ext cx="1838760" cy="82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AC4E9D92-57C3-1EC1-968B-E664580F2E82}"/>
              </a:ext>
            </a:extLst>
          </p:cNvPr>
          <p:cNvCxnSpPr>
            <a:cxnSpLocks/>
          </p:cNvCxnSpPr>
          <p:nvPr/>
        </p:nvCxnSpPr>
        <p:spPr>
          <a:xfrm flipH="1" flipV="1">
            <a:off x="2286000" y="3546604"/>
            <a:ext cx="337827" cy="1042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5456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106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Présentation PowerPoint</vt:lpstr>
    </vt:vector>
  </TitlesOfParts>
  <Company>ENC92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r.kodja69014</dc:creator>
  <cp:lastModifiedBy>Allison Kodja</cp:lastModifiedBy>
  <cp:revision>9</cp:revision>
  <dcterms:created xsi:type="dcterms:W3CDTF">2025-03-21T09:44:27Z</dcterms:created>
  <dcterms:modified xsi:type="dcterms:W3CDTF">2025-03-23T10:46:28Z</dcterms:modified>
</cp:coreProperties>
</file>