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17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37-4C80-415D-A0E6-9A69995953DA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2185B-AF17-488A-83BB-1BD0C9201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563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2185B-AF17-488A-83BB-1BD0C92014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06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9713ED-E58E-A111-68CE-D99AE9622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A2CC64-83D6-2632-AACD-BF826586F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D75557-C844-34DB-AAA8-6324CA0B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D408D-9C9B-4A3A-3800-F33C0938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48F3EB-FC34-45AF-D026-9FD4131E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89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1BF22E-90ED-9DCE-DFD7-06801836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98A6E8-9CE8-4927-3909-B7AFFEA6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91941-AD1E-8774-A3CB-2BA97BA0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8BB41A-8144-C593-1410-00C70A9F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BAF4B9-C6D9-5FC2-E75A-E91A4FAF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76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02EE22-CA7F-A17B-1A15-2FC8259BB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7B57C0-4969-EDE0-CE2D-C587D8284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EAD48-8C21-3019-4251-0CFD729E3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80B95C-DEAF-A7FC-64A1-A9D2F2C6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E6CF81-5B23-B3FF-B4F2-A0111E22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24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63B653-15D0-3E34-9424-A0756B0F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F075E2-257C-96C9-FFB3-EAC610F2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CA2DE5-C8F7-7831-3A31-62B0B620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1006F-7E44-D22B-637E-B3BFE2EC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221D41-2FA6-A525-B5A1-F7A2EACE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07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05C94-CAF4-3B59-088F-EF0BBB27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7986EA-4F44-A5E1-7461-5E1BC87E1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64BDAB-0156-1F62-4D1F-2F874623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290122-2B0E-F623-2B65-F8330D76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AF2C54-0354-21D8-B558-8F906F3B1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05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99E12E-6591-DB0C-62BF-322DA5C8F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9092BC-DCF1-BCB0-E7BE-C822B71A2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4627DA-0635-8140-2A91-340746245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25717F-DBC0-A43C-B928-03A2E343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A34936-FC34-58D7-DCFB-4B0E1F1E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A14560-6B28-C3DE-BBD4-F3510474C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22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16088-5813-CEDC-FB1E-253C0247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E9626C-5A5F-CFBC-B69A-601966525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CC3F8A-385E-73E1-9475-4B984FA8E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FC64AF-CFD1-4176-A037-726C36B74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0FEB8D2-1071-66B2-8DA3-B1016166F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7D166F-B202-2501-706D-114B2904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B3E0B0-C804-053F-A1C6-28E27F93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42E223-CA37-A300-294D-D241AC6A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32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924A9-F6A4-DDCC-B636-9E1A7111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5EEEAB-0A7D-94EE-D738-3C15EB90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8E16F1-F87D-96F1-8506-884EB62B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868CFF-C1CA-70DE-4E6C-8CA08A30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91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AE7E801-43A3-40A1-63FE-2A1CB0BF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B3CC9D-1D7E-0ACA-CED6-FB39A215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794929-E414-CF7A-81C9-BE0186EA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0875E-4C5F-344B-F3A7-2DA52C86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847424-A613-8C6C-C64F-58C08F959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137C73-9989-B698-B98E-630C8E107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3ECF5B-FD3B-171D-8F89-C123ED77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B4F51E-3EA0-F1B2-7524-CAA7218E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002215-4FB3-DED0-1400-9367D591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91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1BAAA-23F3-12EF-C856-0DDB5623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ADCC0D-96CB-E7DF-E68C-EAA5BFB30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BE8FA1-23CC-843F-3851-A7FF769F7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892FDE-EA3C-310A-2038-5A6E47C4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859BA0-34FB-B654-D224-B4E2595A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E8B56E-2936-9DB6-4DFA-4FA895D1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50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E8BB17-0248-173C-9213-9A70D973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5C8D9E-A372-EC51-3C9E-3E7B5A05A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7027FB-2415-6970-430B-11613BF8A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DBCE23-8DF3-4EFB-AFED-3272F0C9FF75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562554-6FEB-2C66-EC1D-AED074920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F80BAA-91BC-E660-0A76-95BEE5B47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1ADDCA-3DEF-47DC-A4AE-05AAD8BD0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50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55ED5E09-D340-DD02-285F-200AEF2D9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3" y="5047945"/>
            <a:ext cx="2619375" cy="17430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EE8164F-9F8C-842F-DC5F-D4383FAE4C5F}"/>
              </a:ext>
            </a:extLst>
          </p:cNvPr>
          <p:cNvSpPr txBox="1"/>
          <p:nvPr/>
        </p:nvSpPr>
        <p:spPr>
          <a:xfrm>
            <a:off x="4992794" y="3230346"/>
            <a:ext cx="2085278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daily</a:t>
            </a:r>
            <a:r>
              <a:rPr lang="fr-FR" dirty="0"/>
              <a:t> routine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Gabriel ROYER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E6426ED-A4B3-035D-D573-7098AC410247}"/>
              </a:ext>
            </a:extLst>
          </p:cNvPr>
          <p:cNvSpPr txBox="1"/>
          <p:nvPr/>
        </p:nvSpPr>
        <p:spPr>
          <a:xfrm>
            <a:off x="583581" y="1362613"/>
            <a:ext cx="3033132" cy="14773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/>
              <a:t>When</a:t>
            </a:r>
            <a:r>
              <a:rPr lang="fr-FR" dirty="0"/>
              <a:t> I go to </a:t>
            </a:r>
            <a:r>
              <a:rPr lang="fr-FR" dirty="0" err="1"/>
              <a:t>school</a:t>
            </a:r>
            <a:r>
              <a:rPr lang="fr-FR" dirty="0"/>
              <a:t>, I </a:t>
            </a:r>
            <a:r>
              <a:rPr lang="fr-FR" dirty="0" err="1"/>
              <a:t>always</a:t>
            </a:r>
            <a:r>
              <a:rPr lang="fr-FR" dirty="0"/>
              <a:t> wake up at 7 and I </a:t>
            </a:r>
            <a:r>
              <a:rPr lang="fr-FR" dirty="0" err="1"/>
              <a:t>take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breakfast : I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eat</a:t>
            </a:r>
            <a:r>
              <a:rPr lang="fr-FR" dirty="0"/>
              <a:t> a bowl of </a:t>
            </a:r>
            <a:r>
              <a:rPr lang="fr-FR" dirty="0" err="1"/>
              <a:t>cereals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glass of orange </a:t>
            </a:r>
            <a:r>
              <a:rPr lang="fr-FR" dirty="0" err="1"/>
              <a:t>juice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B628D-7203-1F4B-38BA-0891C2ACADC4}"/>
              </a:ext>
            </a:extLst>
          </p:cNvPr>
          <p:cNvSpPr txBox="1"/>
          <p:nvPr/>
        </p:nvSpPr>
        <p:spPr>
          <a:xfrm>
            <a:off x="4638908" y="486936"/>
            <a:ext cx="3033132" cy="923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always</a:t>
            </a:r>
            <a:r>
              <a:rPr lang="fr-FR" dirty="0"/>
              <a:t> go to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friend</a:t>
            </a:r>
            <a:r>
              <a:rPr lang="fr-FR" dirty="0"/>
              <a:t>. I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the bus. I </a:t>
            </a:r>
            <a:r>
              <a:rPr lang="fr-FR" dirty="0" err="1"/>
              <a:t>walk</a:t>
            </a:r>
            <a:r>
              <a:rPr lang="fr-FR" dirty="0"/>
              <a:t> to </a:t>
            </a:r>
            <a:r>
              <a:rPr lang="fr-FR" dirty="0" err="1"/>
              <a:t>school</a:t>
            </a:r>
            <a:r>
              <a:rPr lang="fr-FR" dirty="0"/>
              <a:t>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5FBACB3-24DF-F7B6-722E-3F29340EA47A}"/>
              </a:ext>
            </a:extLst>
          </p:cNvPr>
          <p:cNvSpPr txBox="1"/>
          <p:nvPr/>
        </p:nvSpPr>
        <p:spPr>
          <a:xfrm>
            <a:off x="7947103" y="1885458"/>
            <a:ext cx="3033132" cy="120032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00"/>
                </a:solidFill>
              </a:rPr>
              <a:t>After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school</a:t>
            </a:r>
            <a:r>
              <a:rPr lang="fr-FR" dirty="0">
                <a:solidFill>
                  <a:srgbClr val="000000"/>
                </a:solidFill>
              </a:rPr>
              <a:t>, at 4:30 pm, I </a:t>
            </a:r>
            <a:r>
              <a:rPr lang="fr-FR" dirty="0" err="1">
                <a:solidFill>
                  <a:srgbClr val="000000"/>
                </a:solidFill>
              </a:rPr>
              <a:t>always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eat</a:t>
            </a:r>
            <a:r>
              <a:rPr lang="fr-FR" dirty="0">
                <a:solidFill>
                  <a:srgbClr val="000000"/>
                </a:solidFill>
              </a:rPr>
              <a:t> a </a:t>
            </a:r>
            <a:r>
              <a:rPr lang="fr-FR" dirty="0" err="1">
                <a:solidFill>
                  <a:srgbClr val="000000"/>
                </a:solidFill>
              </a:rPr>
              <a:t>small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chocolate</a:t>
            </a:r>
            <a:r>
              <a:rPr lang="fr-FR" dirty="0">
                <a:solidFill>
                  <a:srgbClr val="000000"/>
                </a:solidFill>
              </a:rPr>
              <a:t> cake and drink a glass of </a:t>
            </a:r>
            <a:r>
              <a:rPr lang="fr-FR" dirty="0" err="1">
                <a:solidFill>
                  <a:srgbClr val="000000"/>
                </a:solidFill>
              </a:rPr>
              <a:t>milk</a:t>
            </a:r>
            <a:r>
              <a:rPr lang="fr-FR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847CB6E-BC8E-8236-3D2A-4D66A0379D30}"/>
              </a:ext>
            </a:extLst>
          </p:cNvPr>
          <p:cNvSpPr txBox="1"/>
          <p:nvPr/>
        </p:nvSpPr>
        <p:spPr>
          <a:xfrm>
            <a:off x="4745727" y="5154495"/>
            <a:ext cx="3033132" cy="6463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eat</a:t>
            </a:r>
            <a:r>
              <a:rPr lang="fr-FR" dirty="0"/>
              <a:t> at 8:25 and </a:t>
            </a:r>
            <a:r>
              <a:rPr lang="fr-FR" dirty="0" err="1"/>
              <a:t>then</a:t>
            </a:r>
            <a:r>
              <a:rPr lang="fr-FR" dirty="0"/>
              <a:t> I go to </a:t>
            </a:r>
            <a:r>
              <a:rPr lang="fr-FR" dirty="0" err="1"/>
              <a:t>bed</a:t>
            </a:r>
            <a:r>
              <a:rPr lang="fr-FR" dirty="0"/>
              <a:t> at 9 pm.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CF32DDE-D7BB-B015-E128-CE27E59249CC}"/>
              </a:ext>
            </a:extLst>
          </p:cNvPr>
          <p:cNvSpPr txBox="1"/>
          <p:nvPr/>
        </p:nvSpPr>
        <p:spPr>
          <a:xfrm>
            <a:off x="583581" y="3693672"/>
            <a:ext cx="3033132" cy="120032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/>
              <a:t>During</a:t>
            </a:r>
            <a:r>
              <a:rPr lang="fr-FR" dirty="0"/>
              <a:t> the </a:t>
            </a:r>
            <a:r>
              <a:rPr lang="fr-FR" dirty="0" err="1"/>
              <a:t>week</a:t>
            </a:r>
            <a:r>
              <a:rPr lang="fr-FR" dirty="0"/>
              <a:t> ends, I </a:t>
            </a:r>
            <a:r>
              <a:rPr lang="fr-FR" dirty="0" err="1"/>
              <a:t>occasionally</a:t>
            </a:r>
            <a:r>
              <a:rPr lang="fr-FR" dirty="0"/>
              <a:t> </a:t>
            </a:r>
            <a:r>
              <a:rPr lang="fr-FR" dirty="0" err="1"/>
              <a:t>play</a:t>
            </a:r>
            <a:r>
              <a:rPr lang="fr-FR" dirty="0"/>
              <a:t> football. I </a:t>
            </a:r>
            <a:r>
              <a:rPr lang="fr-FR" dirty="0" err="1"/>
              <a:t>play</a:t>
            </a:r>
            <a:r>
              <a:rPr lang="fr-FR" dirty="0"/>
              <a:t> in the </a:t>
            </a:r>
            <a:r>
              <a:rPr lang="fr-FR" dirty="0" err="1"/>
              <a:t>garden</a:t>
            </a:r>
            <a:r>
              <a:rPr lang="fr-FR" dirty="0"/>
              <a:t>. I </a:t>
            </a:r>
            <a:r>
              <a:rPr lang="fr-FR" dirty="0" err="1"/>
              <a:t>rarely</a:t>
            </a:r>
            <a:r>
              <a:rPr lang="fr-FR" dirty="0"/>
              <a:t> </a:t>
            </a:r>
            <a:r>
              <a:rPr lang="fr-FR" dirty="0" err="1"/>
              <a:t>play</a:t>
            </a:r>
            <a:r>
              <a:rPr lang="fr-FR" dirty="0"/>
              <a:t> </a:t>
            </a:r>
            <a:r>
              <a:rPr lang="fr-FR" dirty="0" err="1"/>
              <a:t>chess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sisters</a:t>
            </a:r>
            <a:r>
              <a:rPr lang="fr-FR" dirty="0"/>
              <a:t>.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FD46CF9-9B80-8F66-9204-8012B9DBFFC1}"/>
              </a:ext>
            </a:extLst>
          </p:cNvPr>
          <p:cNvSpPr txBox="1"/>
          <p:nvPr/>
        </p:nvSpPr>
        <p:spPr>
          <a:xfrm>
            <a:off x="7672040" y="3880126"/>
            <a:ext cx="3033132" cy="923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I </a:t>
            </a:r>
            <a:r>
              <a:rPr lang="fr-FR" dirty="0" err="1">
                <a:solidFill>
                  <a:srgbClr val="000000"/>
                </a:solidFill>
              </a:rPr>
              <a:t>often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make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my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homework</a:t>
            </a:r>
            <a:r>
              <a:rPr lang="fr-FR" dirty="0">
                <a:solidFill>
                  <a:srgbClr val="000000"/>
                </a:solidFill>
              </a:rPr>
              <a:t> and </a:t>
            </a:r>
            <a:r>
              <a:rPr lang="fr-FR" dirty="0" err="1">
                <a:solidFill>
                  <a:srgbClr val="000000"/>
                </a:solidFill>
              </a:rPr>
              <a:t>after</a:t>
            </a:r>
            <a:r>
              <a:rPr lang="fr-FR" dirty="0">
                <a:solidFill>
                  <a:srgbClr val="000000"/>
                </a:solidFill>
              </a:rPr>
              <a:t>, I </a:t>
            </a:r>
            <a:r>
              <a:rPr lang="fr-FR" dirty="0" err="1">
                <a:solidFill>
                  <a:srgbClr val="000000"/>
                </a:solidFill>
              </a:rPr>
              <a:t>always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play</a:t>
            </a:r>
            <a:r>
              <a:rPr lang="fr-FR" dirty="0">
                <a:solidFill>
                  <a:srgbClr val="000000"/>
                </a:solidFill>
              </a:rPr>
              <a:t> in </a:t>
            </a:r>
            <a:r>
              <a:rPr lang="fr-FR" dirty="0" err="1">
                <a:solidFill>
                  <a:srgbClr val="000000"/>
                </a:solidFill>
              </a:rPr>
              <a:t>my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bedroom</a:t>
            </a:r>
            <a:r>
              <a:rPr lang="fr-FR" dirty="0">
                <a:solidFill>
                  <a:srgbClr val="000000"/>
                </a:solidFill>
              </a:rPr>
              <a:t>.</a:t>
            </a:r>
            <a:endParaRPr lang="fr-FR" dirty="0"/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708917E9-D61E-BE00-F3F1-D7F9B5A5173B}"/>
              </a:ext>
            </a:extLst>
          </p:cNvPr>
          <p:cNvSpPr/>
          <p:nvPr/>
        </p:nvSpPr>
        <p:spPr>
          <a:xfrm rot="20445990">
            <a:off x="3510712" y="790458"/>
            <a:ext cx="1070207" cy="533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E1B05BE6-E3A8-C548-0F5E-9F07E7405A85}"/>
              </a:ext>
            </a:extLst>
          </p:cNvPr>
          <p:cNvSpPr/>
          <p:nvPr/>
        </p:nvSpPr>
        <p:spPr>
          <a:xfrm rot="1858065">
            <a:off x="7998328" y="951007"/>
            <a:ext cx="1070207" cy="533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97118CAA-A785-01E4-62C4-1CD8A2931871}"/>
              </a:ext>
            </a:extLst>
          </p:cNvPr>
          <p:cNvSpPr/>
          <p:nvPr/>
        </p:nvSpPr>
        <p:spPr>
          <a:xfrm rot="5400000">
            <a:off x="8797911" y="3209785"/>
            <a:ext cx="781392" cy="533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47306A02-D74E-9C21-2327-D54D28C4A09F}"/>
              </a:ext>
            </a:extLst>
          </p:cNvPr>
          <p:cNvSpPr/>
          <p:nvPr/>
        </p:nvSpPr>
        <p:spPr>
          <a:xfrm rot="7901969">
            <a:off x="7905667" y="5085605"/>
            <a:ext cx="1070207" cy="533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54CFEB8D-A1CE-BDFE-2771-7C973DE9961F}"/>
              </a:ext>
            </a:extLst>
          </p:cNvPr>
          <p:cNvSpPr/>
          <p:nvPr/>
        </p:nvSpPr>
        <p:spPr>
          <a:xfrm rot="12507919">
            <a:off x="3599835" y="4596104"/>
            <a:ext cx="1070207" cy="533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150C5016-72DC-0294-496F-D570283F9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913" y="1676087"/>
            <a:ext cx="1409700" cy="14097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8945CD06-312C-87F4-7AF2-9D7082B91E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9925" y="1521803"/>
            <a:ext cx="1563984" cy="156398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7FB2E40-39B3-C6C5-C0C5-3DA0167025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1388" y="2754810"/>
            <a:ext cx="1272496" cy="1348379"/>
          </a:xfrm>
          <a:prstGeom prst="rect">
            <a:avLst/>
          </a:prstGeom>
        </p:spPr>
      </p:pic>
      <p:pic>
        <p:nvPicPr>
          <p:cNvPr id="1026" name="Picture 2" descr="L'éducation, L'enfance, Les Gens, Les Devoirs Et L'école Concept - Sourire  Étudiant Garçon Avec L'écriture De Livres Pour Ordinateur Portable À La  Maison Sur Griffonnages Mathématiques Banque D'Images et Photos Libres De">
            <a:extLst>
              <a:ext uri="{FF2B5EF4-FFF2-40B4-BE49-F238E27FC236}">
                <a16:creationId xmlns:a16="http://schemas.microsoft.com/office/drawing/2014/main" id="{19636E12-2371-D87C-BAB7-5DDE45655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92" y="4894001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0A93AAD-E4F6-2436-7136-A8D9E6C528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7849" y="5973756"/>
            <a:ext cx="775361" cy="86679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86AB9D5E-30B0-19FA-B932-CFABF1CF55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7099" y="5130399"/>
            <a:ext cx="1660621" cy="166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545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132</Words>
  <Application>Microsoft Office PowerPoint</Application>
  <PresentationFormat>Grand écran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Cédric Royer</dc:creator>
  <cp:lastModifiedBy>Cédric Royer</cp:lastModifiedBy>
  <cp:revision>3</cp:revision>
  <dcterms:created xsi:type="dcterms:W3CDTF">2025-03-23T14:13:37Z</dcterms:created>
  <dcterms:modified xsi:type="dcterms:W3CDTF">2025-03-23T14:54:13Z</dcterms:modified>
</cp:coreProperties>
</file>