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49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>
            <a:extLst>
              <a:ext uri="{FF2B5EF4-FFF2-40B4-BE49-F238E27FC236}">
                <a16:creationId xmlns:a16="http://schemas.microsoft.com/office/drawing/2014/main" id="{5773335E-96B0-E6F2-9DDD-FC642099A9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20" r="5346" b="8180"/>
          <a:stretch/>
        </p:blipFill>
        <p:spPr>
          <a:xfrm rot="296184">
            <a:off x="8125473" y="559404"/>
            <a:ext cx="1414575" cy="843442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6AB63E9F-B2F5-4F83-A1CB-4BF58ED06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796">
            <a:off x="7917066" y="4177007"/>
            <a:ext cx="1450411" cy="822959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87BE9A2A-8CC8-5590-84AD-1217D24161C0}"/>
              </a:ext>
            </a:extLst>
          </p:cNvPr>
          <p:cNvSpPr/>
          <p:nvPr/>
        </p:nvSpPr>
        <p:spPr>
          <a:xfrm>
            <a:off x="4074160" y="142240"/>
            <a:ext cx="2479040" cy="1930400"/>
          </a:xfrm>
          <a:prstGeom prst="ellipse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15B45B7-1A75-FADA-B3A6-FF246847F2ED}"/>
              </a:ext>
            </a:extLst>
          </p:cNvPr>
          <p:cNvSpPr txBox="1"/>
          <p:nvPr/>
        </p:nvSpPr>
        <p:spPr>
          <a:xfrm>
            <a:off x="4481215" y="384308"/>
            <a:ext cx="1818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I </a:t>
            </a:r>
            <a:r>
              <a:rPr lang="fr-FR" dirty="0" err="1">
                <a:solidFill>
                  <a:schemeClr val="bg1"/>
                </a:solidFill>
              </a:rPr>
              <a:t>usually</a:t>
            </a:r>
            <a:r>
              <a:rPr lang="fr-FR" dirty="0">
                <a:solidFill>
                  <a:schemeClr val="bg1"/>
                </a:solidFill>
              </a:rPr>
              <a:t> wake up at 7 </a:t>
            </a:r>
            <a:r>
              <a:rPr lang="fr-FR" dirty="0" err="1">
                <a:solidFill>
                  <a:schemeClr val="bg1"/>
                </a:solidFill>
              </a:rPr>
              <a:t>am</a:t>
            </a:r>
            <a:r>
              <a:rPr lang="fr-FR" dirty="0">
                <a:solidFill>
                  <a:schemeClr val="bg1"/>
                </a:solidFill>
              </a:rPr>
              <a:t> and </a:t>
            </a:r>
            <a:r>
              <a:rPr lang="fr-FR" dirty="0" err="1">
                <a:solidFill>
                  <a:schemeClr val="bg1"/>
                </a:solidFill>
              </a:rPr>
              <a:t>sometimes</a:t>
            </a:r>
            <a:r>
              <a:rPr lang="fr-FR" dirty="0">
                <a:solidFill>
                  <a:schemeClr val="bg1"/>
                </a:solidFill>
              </a:rPr>
              <a:t> I </a:t>
            </a:r>
            <a:r>
              <a:rPr lang="fr-FR" dirty="0" err="1">
                <a:solidFill>
                  <a:schemeClr val="bg1"/>
                </a:solidFill>
              </a:rPr>
              <a:t>get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dressed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before</a:t>
            </a:r>
            <a:r>
              <a:rPr lang="fr-FR" dirty="0">
                <a:solidFill>
                  <a:schemeClr val="bg1"/>
                </a:solidFill>
              </a:rPr>
              <a:t> breakfast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8F68B73-19C7-9415-D48E-72001993F43C}"/>
              </a:ext>
            </a:extLst>
          </p:cNvPr>
          <p:cNvSpPr txBox="1"/>
          <p:nvPr/>
        </p:nvSpPr>
        <p:spPr>
          <a:xfrm>
            <a:off x="4532015" y="2892587"/>
            <a:ext cx="269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/>
              <a:t>Soline’s</a:t>
            </a:r>
            <a:endParaRPr lang="fr-FR" sz="4000" dirty="0"/>
          </a:p>
          <a:p>
            <a:r>
              <a:rPr lang="fr-FR" sz="4000" dirty="0"/>
              <a:t>Routine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B870E2F-7B40-678B-9CE4-53CE84F6DFE1}"/>
              </a:ext>
            </a:extLst>
          </p:cNvPr>
          <p:cNvSpPr/>
          <p:nvPr/>
        </p:nvSpPr>
        <p:spPr>
          <a:xfrm>
            <a:off x="3483457" y="2314455"/>
            <a:ext cx="3566814" cy="20726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07E203F-C9EC-2964-5C59-4486E0ECDFBC}"/>
              </a:ext>
            </a:extLst>
          </p:cNvPr>
          <p:cNvSpPr/>
          <p:nvPr/>
        </p:nvSpPr>
        <p:spPr>
          <a:xfrm>
            <a:off x="7573511" y="1573541"/>
            <a:ext cx="2223732" cy="2216571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DDEF965-32C2-198F-33ED-9EEB6FECBF8D}"/>
              </a:ext>
            </a:extLst>
          </p:cNvPr>
          <p:cNvSpPr txBox="1"/>
          <p:nvPr/>
        </p:nvSpPr>
        <p:spPr>
          <a:xfrm>
            <a:off x="7809292" y="1868972"/>
            <a:ext cx="17930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I </a:t>
            </a:r>
            <a:r>
              <a:rPr lang="fr-FR" dirty="0" err="1">
                <a:solidFill>
                  <a:schemeClr val="bg1"/>
                </a:solidFill>
              </a:rPr>
              <a:t>always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take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my</a:t>
            </a:r>
            <a:r>
              <a:rPr lang="fr-FR" dirty="0">
                <a:solidFill>
                  <a:schemeClr val="bg1"/>
                </a:solidFill>
              </a:rPr>
              <a:t> breakfast at 7.20 </a:t>
            </a:r>
            <a:r>
              <a:rPr lang="fr-FR" dirty="0" err="1">
                <a:solidFill>
                  <a:schemeClr val="bg1"/>
                </a:solidFill>
              </a:rPr>
              <a:t>am</a:t>
            </a:r>
            <a:r>
              <a:rPr lang="fr-FR" dirty="0">
                <a:solidFill>
                  <a:schemeClr val="bg1"/>
                </a:solidFill>
              </a:rPr>
              <a:t> and I </a:t>
            </a:r>
            <a:r>
              <a:rPr lang="fr-FR" dirty="0" err="1">
                <a:solidFill>
                  <a:schemeClr val="bg1"/>
                </a:solidFill>
              </a:rPr>
              <a:t>often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eat</a:t>
            </a:r>
            <a:r>
              <a:rPr lang="fr-FR" dirty="0">
                <a:solidFill>
                  <a:schemeClr val="bg1"/>
                </a:solidFill>
              </a:rPr>
              <a:t> 2 toasts </a:t>
            </a:r>
            <a:r>
              <a:rPr lang="fr-FR" dirty="0" err="1">
                <a:solidFill>
                  <a:schemeClr val="bg1"/>
                </a:solidFill>
              </a:rPr>
              <a:t>with</a:t>
            </a:r>
            <a:r>
              <a:rPr lang="fr-FR" dirty="0">
                <a:solidFill>
                  <a:schemeClr val="bg1"/>
                </a:solidFill>
              </a:rPr>
              <a:t> nutella 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CB7A187-B6B0-81B6-FB11-32AE63C3B28F}"/>
              </a:ext>
            </a:extLst>
          </p:cNvPr>
          <p:cNvSpPr/>
          <p:nvPr/>
        </p:nvSpPr>
        <p:spPr>
          <a:xfrm>
            <a:off x="5954906" y="4597074"/>
            <a:ext cx="2416934" cy="2072639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31FF0A4-449C-091E-14DF-D5EBF72D1D48}"/>
              </a:ext>
            </a:extLst>
          </p:cNvPr>
          <p:cNvSpPr txBox="1"/>
          <p:nvPr/>
        </p:nvSpPr>
        <p:spPr>
          <a:xfrm>
            <a:off x="6299855" y="4857101"/>
            <a:ext cx="18455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Then</a:t>
            </a:r>
            <a:r>
              <a:rPr lang="fr-FR" dirty="0">
                <a:solidFill>
                  <a:schemeClr val="bg1"/>
                </a:solidFill>
              </a:rPr>
              <a:t> I </a:t>
            </a:r>
            <a:r>
              <a:rPr lang="fr-FR" dirty="0" err="1">
                <a:solidFill>
                  <a:schemeClr val="bg1"/>
                </a:solidFill>
              </a:rPr>
              <a:t>usually</a:t>
            </a:r>
            <a:r>
              <a:rPr lang="fr-FR" dirty="0">
                <a:solidFill>
                  <a:schemeClr val="bg1"/>
                </a:solidFill>
              </a:rPr>
              <a:t> go to </a:t>
            </a:r>
            <a:r>
              <a:rPr lang="fr-FR" dirty="0" err="1">
                <a:solidFill>
                  <a:schemeClr val="bg1"/>
                </a:solidFill>
              </a:rPr>
              <a:t>school</a:t>
            </a:r>
            <a:r>
              <a:rPr lang="fr-FR" dirty="0">
                <a:solidFill>
                  <a:schemeClr val="bg1"/>
                </a:solidFill>
              </a:rPr>
              <a:t> at 7.50 </a:t>
            </a:r>
            <a:r>
              <a:rPr lang="fr-FR" dirty="0" err="1">
                <a:solidFill>
                  <a:schemeClr val="bg1"/>
                </a:solidFill>
              </a:rPr>
              <a:t>am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I </a:t>
            </a:r>
            <a:r>
              <a:rPr lang="fr-FR" dirty="0" err="1">
                <a:solidFill>
                  <a:schemeClr val="bg1"/>
                </a:solidFill>
              </a:rPr>
              <a:t>rarely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walk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without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my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friends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6D73D5A-5C8B-C2B7-AA69-092454664883}"/>
              </a:ext>
            </a:extLst>
          </p:cNvPr>
          <p:cNvSpPr/>
          <p:nvPr/>
        </p:nvSpPr>
        <p:spPr>
          <a:xfrm>
            <a:off x="2164080" y="4597074"/>
            <a:ext cx="2143760" cy="2072639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5219B7E-658C-7C75-DD5E-77CA4A922347}"/>
              </a:ext>
            </a:extLst>
          </p:cNvPr>
          <p:cNvSpPr txBox="1"/>
          <p:nvPr/>
        </p:nvSpPr>
        <p:spPr>
          <a:xfrm>
            <a:off x="2326640" y="5033228"/>
            <a:ext cx="1871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I </a:t>
            </a:r>
            <a:r>
              <a:rPr lang="fr-FR" dirty="0" err="1">
                <a:solidFill>
                  <a:schemeClr val="bg1"/>
                </a:solidFill>
              </a:rPr>
              <a:t>always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eat</a:t>
            </a:r>
            <a:r>
              <a:rPr lang="fr-FR" dirty="0">
                <a:solidFill>
                  <a:schemeClr val="bg1"/>
                </a:solidFill>
              </a:rPr>
              <a:t> at the cafeteria. 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But I </a:t>
            </a:r>
            <a:r>
              <a:rPr lang="fr-FR" dirty="0" err="1">
                <a:solidFill>
                  <a:schemeClr val="bg1"/>
                </a:solidFill>
              </a:rPr>
              <a:t>never</a:t>
            </a:r>
            <a:r>
              <a:rPr lang="fr-FR" dirty="0">
                <a:solidFill>
                  <a:schemeClr val="bg1"/>
                </a:solidFill>
              </a:rPr>
              <a:t> go to the </a:t>
            </a:r>
            <a:r>
              <a:rPr lang="fr-FR" dirty="0" err="1">
                <a:solidFill>
                  <a:schemeClr val="bg1"/>
                </a:solidFill>
              </a:rPr>
              <a:t>library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A4AA9E2-4A34-69B2-629C-0E67DD75EFBF}"/>
              </a:ext>
            </a:extLst>
          </p:cNvPr>
          <p:cNvSpPr/>
          <p:nvPr/>
        </p:nvSpPr>
        <p:spPr>
          <a:xfrm>
            <a:off x="832081" y="1573542"/>
            <a:ext cx="2223732" cy="2216571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1D47450-590D-EE73-A454-13B149345B81}"/>
              </a:ext>
            </a:extLst>
          </p:cNvPr>
          <p:cNvSpPr txBox="1"/>
          <p:nvPr/>
        </p:nvSpPr>
        <p:spPr>
          <a:xfrm>
            <a:off x="1103340" y="1910304"/>
            <a:ext cx="17606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After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school</a:t>
            </a:r>
            <a:r>
              <a:rPr lang="fr-FR" dirty="0">
                <a:solidFill>
                  <a:schemeClr val="bg1"/>
                </a:solidFill>
              </a:rPr>
              <a:t>, I </a:t>
            </a:r>
            <a:r>
              <a:rPr lang="fr-FR" dirty="0" err="1">
                <a:solidFill>
                  <a:schemeClr val="bg1"/>
                </a:solidFill>
              </a:rPr>
              <a:t>always</a:t>
            </a:r>
            <a:r>
              <a:rPr lang="fr-FR" dirty="0">
                <a:solidFill>
                  <a:schemeClr val="bg1"/>
                </a:solidFill>
              </a:rPr>
              <a:t> do </a:t>
            </a:r>
            <a:r>
              <a:rPr lang="fr-FR" dirty="0" err="1">
                <a:solidFill>
                  <a:schemeClr val="bg1"/>
                </a:solidFill>
              </a:rPr>
              <a:t>my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homework</a:t>
            </a:r>
            <a:r>
              <a:rPr lang="fr-FR" dirty="0">
                <a:solidFill>
                  <a:schemeClr val="bg1"/>
                </a:solidFill>
              </a:rPr>
              <a:t> and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I have </a:t>
            </a:r>
            <a:r>
              <a:rPr lang="fr-FR" dirty="0" err="1">
                <a:solidFill>
                  <a:schemeClr val="bg1"/>
                </a:solidFill>
              </a:rPr>
              <a:t>dinner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before</a:t>
            </a:r>
            <a:r>
              <a:rPr lang="fr-FR" dirty="0">
                <a:solidFill>
                  <a:schemeClr val="bg1"/>
                </a:solidFill>
              </a:rPr>
              <a:t> 9 pm</a:t>
            </a:r>
          </a:p>
        </p:txBody>
      </p:sp>
      <p:sp>
        <p:nvSpPr>
          <p:cNvPr id="21" name="Flèche : courbe vers le bas 20">
            <a:extLst>
              <a:ext uri="{FF2B5EF4-FFF2-40B4-BE49-F238E27FC236}">
                <a16:creationId xmlns:a16="http://schemas.microsoft.com/office/drawing/2014/main" id="{DF9A926E-AF48-B3E5-C0E9-9CDF812850FD}"/>
              </a:ext>
            </a:extLst>
          </p:cNvPr>
          <p:cNvSpPr/>
          <p:nvPr/>
        </p:nvSpPr>
        <p:spPr>
          <a:xfrm rot="1658265">
            <a:off x="6782959" y="677542"/>
            <a:ext cx="1640994" cy="731520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Flèche : courbe vers la gauche 21">
            <a:extLst>
              <a:ext uri="{FF2B5EF4-FFF2-40B4-BE49-F238E27FC236}">
                <a16:creationId xmlns:a16="http://schemas.microsoft.com/office/drawing/2014/main" id="{949D2022-F970-18E8-36DB-28F40C5E2D1F}"/>
              </a:ext>
            </a:extLst>
          </p:cNvPr>
          <p:cNvSpPr/>
          <p:nvPr/>
        </p:nvSpPr>
        <p:spPr>
          <a:xfrm rot="1675748">
            <a:off x="8945744" y="3691565"/>
            <a:ext cx="1306929" cy="2753366"/>
          </a:xfrm>
          <a:prstGeom prst="curved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Flèche : courbe vers la gauche 22">
            <a:extLst>
              <a:ext uri="{FF2B5EF4-FFF2-40B4-BE49-F238E27FC236}">
                <a16:creationId xmlns:a16="http://schemas.microsoft.com/office/drawing/2014/main" id="{221432EF-9BD0-A461-E2CB-84AF7C555F6F}"/>
              </a:ext>
            </a:extLst>
          </p:cNvPr>
          <p:cNvSpPr/>
          <p:nvPr/>
        </p:nvSpPr>
        <p:spPr>
          <a:xfrm rot="5400000">
            <a:off x="4623885" y="5464225"/>
            <a:ext cx="987170" cy="1619260"/>
          </a:xfrm>
          <a:prstGeom prst="curved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Flèche : courbe vers le bas 23">
            <a:extLst>
              <a:ext uri="{FF2B5EF4-FFF2-40B4-BE49-F238E27FC236}">
                <a16:creationId xmlns:a16="http://schemas.microsoft.com/office/drawing/2014/main" id="{753BA13D-B8F2-111C-0831-A5520E641561}"/>
              </a:ext>
            </a:extLst>
          </p:cNvPr>
          <p:cNvSpPr/>
          <p:nvPr/>
        </p:nvSpPr>
        <p:spPr>
          <a:xfrm rot="14295638">
            <a:off x="378521" y="4104080"/>
            <a:ext cx="1823580" cy="859422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Flèche : courbe vers le bas 24">
            <a:extLst>
              <a:ext uri="{FF2B5EF4-FFF2-40B4-BE49-F238E27FC236}">
                <a16:creationId xmlns:a16="http://schemas.microsoft.com/office/drawing/2014/main" id="{6A738229-8D16-5E83-36F1-D1E274EDBE45}"/>
              </a:ext>
            </a:extLst>
          </p:cNvPr>
          <p:cNvSpPr/>
          <p:nvPr/>
        </p:nvSpPr>
        <p:spPr>
          <a:xfrm rot="19016869">
            <a:off x="2253923" y="343588"/>
            <a:ext cx="1860099" cy="889104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440DB1E2-B2F7-90E7-4663-7D8B035E1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64160">
            <a:off x="6801132" y="1075587"/>
            <a:ext cx="901222" cy="901222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7F285291-51FC-B286-6CDE-866FAE1F4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081" y="221631"/>
            <a:ext cx="1255274" cy="1286192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8503DAB-A989-A3DA-BDD3-DC1031C838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46141" y="5531197"/>
            <a:ext cx="987171" cy="987171"/>
          </a:xfrm>
          <a:prstGeom prst="rect">
            <a:avLst/>
          </a:prstGeom>
        </p:spPr>
      </p:pic>
      <p:sp>
        <p:nvSpPr>
          <p:cNvPr id="36" name="Signe de multiplication 35">
            <a:extLst>
              <a:ext uri="{FF2B5EF4-FFF2-40B4-BE49-F238E27FC236}">
                <a16:creationId xmlns:a16="http://schemas.microsoft.com/office/drawing/2014/main" id="{BDD13F40-E25C-6663-FBE5-FE20323948B1}"/>
              </a:ext>
            </a:extLst>
          </p:cNvPr>
          <p:cNvSpPr/>
          <p:nvPr/>
        </p:nvSpPr>
        <p:spPr>
          <a:xfrm>
            <a:off x="695137" y="5531196"/>
            <a:ext cx="910914" cy="98717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5DBE2D3-02F3-DFA5-01E5-4007DC8F9F83}"/>
              </a:ext>
            </a:extLst>
          </p:cNvPr>
          <p:cNvSpPr/>
          <p:nvPr/>
        </p:nvSpPr>
        <p:spPr>
          <a:xfrm>
            <a:off x="3579052" y="2452194"/>
            <a:ext cx="33195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dirty="0" err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Soline’s</a:t>
            </a:r>
            <a:r>
              <a:rPr lang="fr-FR" sz="54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 routine</a:t>
            </a:r>
            <a:endParaRPr lang="fr-FR" sz="54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47719CEA-2BFE-B5EF-AFC9-0A9DEC7C59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6024" y="702629"/>
            <a:ext cx="934865" cy="93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3528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</TotalTime>
  <Words>78</Words>
  <Application>Microsoft Office PowerPoint</Application>
  <PresentationFormat>Grand écran</PresentationFormat>
  <Paragraphs>11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Facette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Nicolas VOISIN</dc:creator>
  <cp:lastModifiedBy>Nicolas VOISIN</cp:lastModifiedBy>
  <cp:revision>1</cp:revision>
  <dcterms:created xsi:type="dcterms:W3CDTF">2025-03-27T17:02:51Z</dcterms:created>
  <dcterms:modified xsi:type="dcterms:W3CDTF">2025-03-27T18:59:58Z</dcterms:modified>
</cp:coreProperties>
</file>